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9" r:id="rId4"/>
    <p:sldId id="281" r:id="rId5"/>
    <p:sldId id="283" r:id="rId6"/>
    <p:sldId id="309" r:id="rId7"/>
    <p:sldId id="310" r:id="rId8"/>
    <p:sldId id="282" r:id="rId9"/>
    <p:sldId id="284" r:id="rId10"/>
    <p:sldId id="285" r:id="rId11"/>
    <p:sldId id="286" r:id="rId12"/>
    <p:sldId id="287" r:id="rId13"/>
    <p:sldId id="259" r:id="rId14"/>
    <p:sldId id="288" r:id="rId15"/>
    <p:sldId id="289" r:id="rId16"/>
    <p:sldId id="290" r:id="rId17"/>
    <p:sldId id="258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60" r:id="rId26"/>
    <p:sldId id="298" r:id="rId27"/>
    <p:sldId id="299" r:id="rId28"/>
    <p:sldId id="300" r:id="rId29"/>
    <p:sldId id="301" r:id="rId30"/>
    <p:sldId id="302" r:id="rId31"/>
    <p:sldId id="272" r:id="rId32"/>
    <p:sldId id="303" r:id="rId33"/>
    <p:sldId id="304" r:id="rId34"/>
    <p:sldId id="305" r:id="rId35"/>
    <p:sldId id="306" r:id="rId36"/>
    <p:sldId id="307" r:id="rId37"/>
    <p:sldId id="308" r:id="rId38"/>
    <p:sldId id="275" r:id="rId39"/>
    <p:sldId id="279" r:id="rId40"/>
  </p:sldIdLst>
  <p:sldSz cx="18288000" cy="10287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Public Sans" panose="020B0604020202020204" charset="0"/>
      <p:regular r:id="rId45"/>
    </p:embeddedFont>
    <p:embeddedFont>
      <p:font typeface="Public Sans Bold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108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Toan22/CMP175_WebFinalProject.gi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1452" y="7991890"/>
            <a:ext cx="18790904" cy="1883814"/>
            <a:chOff x="0" y="0"/>
            <a:chExt cx="203112231" cy="20362283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02967446" cy="20217503"/>
            </a:xfrm>
            <a:custGeom>
              <a:avLst/>
              <a:gdLst/>
              <a:ahLst/>
              <a:cxnLst/>
              <a:rect l="l" t="t" r="r" b="b"/>
              <a:pathLst>
                <a:path w="202967446" h="20217503">
                  <a:moveTo>
                    <a:pt x="0" y="0"/>
                  </a:moveTo>
                  <a:lnTo>
                    <a:pt x="202967446" y="0"/>
                  </a:lnTo>
                  <a:lnTo>
                    <a:pt x="202967446" y="20217503"/>
                  </a:lnTo>
                  <a:lnTo>
                    <a:pt x="0" y="20217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03112229" cy="20362283"/>
            </a:xfrm>
            <a:custGeom>
              <a:avLst/>
              <a:gdLst/>
              <a:ahLst/>
              <a:cxnLst/>
              <a:rect l="l" t="t" r="r" b="b"/>
              <a:pathLst>
                <a:path w="203112229" h="20362283">
                  <a:moveTo>
                    <a:pt x="202967456" y="20217504"/>
                  </a:moveTo>
                  <a:lnTo>
                    <a:pt x="203112229" y="20217504"/>
                  </a:lnTo>
                  <a:lnTo>
                    <a:pt x="203112229" y="20362283"/>
                  </a:lnTo>
                  <a:lnTo>
                    <a:pt x="202967456" y="20362283"/>
                  </a:lnTo>
                  <a:lnTo>
                    <a:pt x="202967456" y="2021750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0217504"/>
                  </a:lnTo>
                  <a:lnTo>
                    <a:pt x="0" y="20217504"/>
                  </a:lnTo>
                  <a:lnTo>
                    <a:pt x="0" y="144780"/>
                  </a:lnTo>
                  <a:close/>
                  <a:moveTo>
                    <a:pt x="0" y="20217504"/>
                  </a:moveTo>
                  <a:lnTo>
                    <a:pt x="144780" y="20217504"/>
                  </a:lnTo>
                  <a:lnTo>
                    <a:pt x="144780" y="20362283"/>
                  </a:lnTo>
                  <a:lnTo>
                    <a:pt x="0" y="20362283"/>
                  </a:lnTo>
                  <a:lnTo>
                    <a:pt x="0" y="20217504"/>
                  </a:lnTo>
                  <a:close/>
                  <a:moveTo>
                    <a:pt x="202967456" y="144780"/>
                  </a:moveTo>
                  <a:lnTo>
                    <a:pt x="203112229" y="144780"/>
                  </a:lnTo>
                  <a:lnTo>
                    <a:pt x="203112229" y="20217504"/>
                  </a:lnTo>
                  <a:lnTo>
                    <a:pt x="202967456" y="20217504"/>
                  </a:lnTo>
                  <a:lnTo>
                    <a:pt x="202967456" y="144780"/>
                  </a:lnTo>
                  <a:close/>
                  <a:moveTo>
                    <a:pt x="144780" y="20217504"/>
                  </a:moveTo>
                  <a:lnTo>
                    <a:pt x="202967456" y="20217504"/>
                  </a:lnTo>
                  <a:lnTo>
                    <a:pt x="202967456" y="20362283"/>
                  </a:lnTo>
                  <a:lnTo>
                    <a:pt x="144780" y="20362283"/>
                  </a:lnTo>
                  <a:lnTo>
                    <a:pt x="144780" y="20217504"/>
                  </a:lnTo>
                  <a:close/>
                  <a:moveTo>
                    <a:pt x="202967456" y="0"/>
                  </a:moveTo>
                  <a:lnTo>
                    <a:pt x="203112229" y="0"/>
                  </a:lnTo>
                  <a:lnTo>
                    <a:pt x="203112229" y="144780"/>
                  </a:lnTo>
                  <a:lnTo>
                    <a:pt x="202967456" y="144780"/>
                  </a:lnTo>
                  <a:lnTo>
                    <a:pt x="20296745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02967456" y="0"/>
                  </a:lnTo>
                  <a:lnTo>
                    <a:pt x="20296745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768141" y="-93723"/>
            <a:ext cx="8342844" cy="840396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1262432"/>
            <a:ext cx="14478000" cy="8403964"/>
            <a:chOff x="-1371600" y="-2734586"/>
            <a:chExt cx="19304002" cy="11205284"/>
          </a:xfrm>
        </p:grpSpPr>
        <p:sp>
          <p:nvSpPr>
            <p:cNvPr id="8" name="TextBox 8"/>
            <p:cNvSpPr txBox="1"/>
            <p:nvPr/>
          </p:nvSpPr>
          <p:spPr>
            <a:xfrm>
              <a:off x="-660400" y="6439373"/>
              <a:ext cx="18592802" cy="20313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300">
                  <a:solidFill>
                    <a:srgbClr val="000000"/>
                  </a:solidFill>
                  <a:latin typeface="Public Sans"/>
                </a:rPr>
                <a:t>20DTHQA1</a:t>
              </a:r>
            </a:p>
            <a:p>
              <a:r>
                <a:rPr lang="en-US" sz="3300">
                  <a:solidFill>
                    <a:srgbClr val="000000"/>
                  </a:solidFill>
                  <a:latin typeface="Public Sans"/>
                </a:rPr>
                <a:t>TRẦN NGUYỄN BẢO TOÀN - 2011061154</a:t>
              </a:r>
            </a:p>
            <a:p>
              <a:r>
                <a:rPr lang="en-US" sz="3300">
                  <a:solidFill>
                    <a:srgbClr val="000000"/>
                  </a:solidFill>
                  <a:latin typeface="Public Sans"/>
                </a:rPr>
                <a:t>ĐỖ HOÀNG CÔNG DANH - 2011064187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371600" y="-48145"/>
              <a:ext cx="18032594" cy="22159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5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 Programming</a:t>
              </a:r>
            </a:p>
            <a:p>
              <a:pPr algn="ctr"/>
              <a:r>
                <a:rPr lang="en-US" sz="5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EXAM AS PROJECT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815082" y="-2734586"/>
              <a:ext cx="10769601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544"/>
                </a:lnSpc>
              </a:pPr>
              <a:r>
                <a:rPr lang="vi-VN" sz="2400" spc="124">
                  <a:solidFill>
                    <a:srgbClr val="000000"/>
                  </a:solidFill>
                  <a:latin typeface="Public Sans"/>
                </a:rPr>
                <a:t>TRƯỜNG ĐẠI HỌC CONG NGHỆ TP.HCM-HUTECH</a:t>
              </a:r>
              <a:endParaRPr lang="en-US" sz="2400" spc="124">
                <a:solidFill>
                  <a:srgbClr val="000000"/>
                </a:solidFill>
                <a:latin typeface="Public Sans"/>
              </a:endParaRPr>
            </a:p>
          </p:txBody>
        </p:sp>
      </p:grpSp>
      <p:pic>
        <p:nvPicPr>
          <p:cNvPr id="12" name="Picture 1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B1C2ED4-8C15-D568-23D9-94E83D2C7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4" y="141255"/>
            <a:ext cx="2883557" cy="28835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3717299">
            <a:off x="2994405" y="-5331920"/>
            <a:ext cx="12700175" cy="22098000"/>
            <a:chOff x="0" y="0"/>
            <a:chExt cx="109061935" cy="120234959"/>
          </a:xfrm>
          <a:solidFill>
            <a:schemeClr val="bg1">
              <a:lumMod val="6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08917150" cy="120090173"/>
            </a:xfrm>
            <a:custGeom>
              <a:avLst/>
              <a:gdLst/>
              <a:ahLst/>
              <a:cxnLst/>
              <a:rect l="l" t="t" r="r" b="b"/>
              <a:pathLst>
                <a:path w="108917150" h="120090173">
                  <a:moveTo>
                    <a:pt x="0" y="0"/>
                  </a:moveTo>
                  <a:lnTo>
                    <a:pt x="108917150" y="0"/>
                  </a:lnTo>
                  <a:lnTo>
                    <a:pt x="108917150" y="120090173"/>
                  </a:lnTo>
                  <a:lnTo>
                    <a:pt x="0" y="120090173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9061932" cy="120234956"/>
            </a:xfrm>
            <a:custGeom>
              <a:avLst/>
              <a:gdLst/>
              <a:ahLst/>
              <a:cxnLst/>
              <a:rect l="l" t="t" r="r" b="b"/>
              <a:pathLst>
                <a:path w="109061932" h="120234956">
                  <a:moveTo>
                    <a:pt x="108917160" y="120090183"/>
                  </a:moveTo>
                  <a:lnTo>
                    <a:pt x="109061932" y="120090183"/>
                  </a:lnTo>
                  <a:lnTo>
                    <a:pt x="109061932" y="120234956"/>
                  </a:lnTo>
                  <a:lnTo>
                    <a:pt x="108917160" y="120234956"/>
                  </a:lnTo>
                  <a:lnTo>
                    <a:pt x="108917160" y="12009018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0090183"/>
                  </a:lnTo>
                  <a:lnTo>
                    <a:pt x="0" y="120090183"/>
                  </a:lnTo>
                  <a:lnTo>
                    <a:pt x="0" y="144780"/>
                  </a:lnTo>
                  <a:close/>
                  <a:moveTo>
                    <a:pt x="0" y="120090183"/>
                  </a:moveTo>
                  <a:lnTo>
                    <a:pt x="144780" y="120090183"/>
                  </a:lnTo>
                  <a:lnTo>
                    <a:pt x="144780" y="120234956"/>
                  </a:lnTo>
                  <a:lnTo>
                    <a:pt x="0" y="120234956"/>
                  </a:lnTo>
                  <a:lnTo>
                    <a:pt x="0" y="120090183"/>
                  </a:lnTo>
                  <a:close/>
                  <a:moveTo>
                    <a:pt x="108917160" y="144780"/>
                  </a:moveTo>
                  <a:lnTo>
                    <a:pt x="109061932" y="144780"/>
                  </a:lnTo>
                  <a:lnTo>
                    <a:pt x="109061932" y="120090183"/>
                  </a:lnTo>
                  <a:lnTo>
                    <a:pt x="108917160" y="120090183"/>
                  </a:lnTo>
                  <a:lnTo>
                    <a:pt x="108917160" y="144780"/>
                  </a:lnTo>
                  <a:close/>
                  <a:moveTo>
                    <a:pt x="144780" y="120090183"/>
                  </a:moveTo>
                  <a:lnTo>
                    <a:pt x="108917160" y="120090183"/>
                  </a:lnTo>
                  <a:lnTo>
                    <a:pt x="108917160" y="120234956"/>
                  </a:lnTo>
                  <a:lnTo>
                    <a:pt x="144780" y="120234956"/>
                  </a:lnTo>
                  <a:lnTo>
                    <a:pt x="144780" y="120090183"/>
                  </a:lnTo>
                  <a:close/>
                  <a:moveTo>
                    <a:pt x="108917160" y="0"/>
                  </a:moveTo>
                  <a:lnTo>
                    <a:pt x="109061932" y="0"/>
                  </a:lnTo>
                  <a:lnTo>
                    <a:pt x="109061932" y="144780"/>
                  </a:lnTo>
                  <a:lnTo>
                    <a:pt x="108917160" y="144780"/>
                  </a:lnTo>
                  <a:lnTo>
                    <a:pt x="1089171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8917160" y="0"/>
                  </a:lnTo>
                  <a:lnTo>
                    <a:pt x="1089171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6" name="TextBox 40">
            <a:extLst>
              <a:ext uri="{FF2B5EF4-FFF2-40B4-BE49-F238E27FC236}">
                <a16:creationId xmlns:a16="http://schemas.microsoft.com/office/drawing/2014/main" id="{D1F02A1F-C970-9299-01C1-473C0C756AA4}"/>
              </a:ext>
            </a:extLst>
          </p:cNvPr>
          <p:cNvSpPr txBox="1"/>
          <p:nvPr/>
        </p:nvSpPr>
        <p:spPr>
          <a:xfrm>
            <a:off x="1371600" y="7124700"/>
            <a:ext cx="14135100" cy="2217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</a:pPr>
            <a:r>
              <a:rPr lang="en-US" sz="3200" b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Step 9: </a:t>
            </a:r>
          </a:p>
          <a:p>
            <a:pPr>
              <a:lnSpc>
                <a:spcPct val="115000"/>
              </a:lnSpc>
            </a:pPr>
            <a:r>
              <a:rPr lang="en-US" sz="3200" b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Click Home Page to return the login form and fill your user name and password</a:t>
            </a:r>
            <a:endParaRPr lang="vi-VN" sz="3200" b="1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endParaRPr lang="vi-VN" sz="3200" b="1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47325-B404-9B60-1D97-32977AAEB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419100"/>
            <a:ext cx="1164767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9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002280">
            <a:off x="2880807" y="-5477937"/>
            <a:ext cx="13425307" cy="22098000"/>
            <a:chOff x="0" y="0"/>
            <a:chExt cx="109061935" cy="120234959"/>
          </a:xfrm>
          <a:solidFill>
            <a:schemeClr val="bg1">
              <a:lumMod val="6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08917150" cy="120090173"/>
            </a:xfrm>
            <a:custGeom>
              <a:avLst/>
              <a:gdLst/>
              <a:ahLst/>
              <a:cxnLst/>
              <a:rect l="l" t="t" r="r" b="b"/>
              <a:pathLst>
                <a:path w="108917150" h="120090173">
                  <a:moveTo>
                    <a:pt x="0" y="0"/>
                  </a:moveTo>
                  <a:lnTo>
                    <a:pt x="108917150" y="0"/>
                  </a:lnTo>
                  <a:lnTo>
                    <a:pt x="108917150" y="120090173"/>
                  </a:lnTo>
                  <a:lnTo>
                    <a:pt x="0" y="120090173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9061932" cy="120234956"/>
            </a:xfrm>
            <a:custGeom>
              <a:avLst/>
              <a:gdLst/>
              <a:ahLst/>
              <a:cxnLst/>
              <a:rect l="l" t="t" r="r" b="b"/>
              <a:pathLst>
                <a:path w="109061932" h="120234956">
                  <a:moveTo>
                    <a:pt x="108917160" y="120090183"/>
                  </a:moveTo>
                  <a:lnTo>
                    <a:pt x="109061932" y="120090183"/>
                  </a:lnTo>
                  <a:lnTo>
                    <a:pt x="109061932" y="120234956"/>
                  </a:lnTo>
                  <a:lnTo>
                    <a:pt x="108917160" y="120234956"/>
                  </a:lnTo>
                  <a:lnTo>
                    <a:pt x="108917160" y="12009018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0090183"/>
                  </a:lnTo>
                  <a:lnTo>
                    <a:pt x="0" y="120090183"/>
                  </a:lnTo>
                  <a:lnTo>
                    <a:pt x="0" y="144780"/>
                  </a:lnTo>
                  <a:close/>
                  <a:moveTo>
                    <a:pt x="0" y="120090183"/>
                  </a:moveTo>
                  <a:lnTo>
                    <a:pt x="144780" y="120090183"/>
                  </a:lnTo>
                  <a:lnTo>
                    <a:pt x="144780" y="120234956"/>
                  </a:lnTo>
                  <a:lnTo>
                    <a:pt x="0" y="120234956"/>
                  </a:lnTo>
                  <a:lnTo>
                    <a:pt x="0" y="120090183"/>
                  </a:lnTo>
                  <a:close/>
                  <a:moveTo>
                    <a:pt x="108917160" y="144780"/>
                  </a:moveTo>
                  <a:lnTo>
                    <a:pt x="109061932" y="144780"/>
                  </a:lnTo>
                  <a:lnTo>
                    <a:pt x="109061932" y="120090183"/>
                  </a:lnTo>
                  <a:lnTo>
                    <a:pt x="108917160" y="120090183"/>
                  </a:lnTo>
                  <a:lnTo>
                    <a:pt x="108917160" y="144780"/>
                  </a:lnTo>
                  <a:close/>
                  <a:moveTo>
                    <a:pt x="144780" y="120090183"/>
                  </a:moveTo>
                  <a:lnTo>
                    <a:pt x="108917160" y="120090183"/>
                  </a:lnTo>
                  <a:lnTo>
                    <a:pt x="108917160" y="120234956"/>
                  </a:lnTo>
                  <a:lnTo>
                    <a:pt x="144780" y="120234956"/>
                  </a:lnTo>
                  <a:lnTo>
                    <a:pt x="144780" y="120090183"/>
                  </a:lnTo>
                  <a:close/>
                  <a:moveTo>
                    <a:pt x="108917160" y="0"/>
                  </a:moveTo>
                  <a:lnTo>
                    <a:pt x="109061932" y="0"/>
                  </a:lnTo>
                  <a:lnTo>
                    <a:pt x="109061932" y="144780"/>
                  </a:lnTo>
                  <a:lnTo>
                    <a:pt x="108917160" y="144780"/>
                  </a:lnTo>
                  <a:lnTo>
                    <a:pt x="1089171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8917160" y="0"/>
                  </a:lnTo>
                  <a:lnTo>
                    <a:pt x="1089171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6" name="TextBox 40">
            <a:extLst>
              <a:ext uri="{FF2B5EF4-FFF2-40B4-BE49-F238E27FC236}">
                <a16:creationId xmlns:a16="http://schemas.microsoft.com/office/drawing/2014/main" id="{D1F02A1F-C970-9299-01C1-473C0C756AA4}"/>
              </a:ext>
            </a:extLst>
          </p:cNvPr>
          <p:cNvSpPr txBox="1"/>
          <p:nvPr/>
        </p:nvSpPr>
        <p:spPr>
          <a:xfrm>
            <a:off x="8153400" y="8890155"/>
            <a:ext cx="12801600" cy="520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</a:pPr>
            <a:r>
              <a:rPr lang="en-US" sz="32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LIKE THIS and click login</a:t>
            </a:r>
            <a:endParaRPr lang="vi-VN" sz="2400" b="1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B9F023-1FFE-AA8A-FE32-DFE46E4DB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17605"/>
            <a:ext cx="12570698" cy="674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84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002280">
            <a:off x="2173730" y="-5538831"/>
            <a:ext cx="14954509" cy="22098000"/>
            <a:chOff x="0" y="0"/>
            <a:chExt cx="109061935" cy="120234959"/>
          </a:xfrm>
          <a:solidFill>
            <a:schemeClr val="bg1">
              <a:lumMod val="6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08917150" cy="120090173"/>
            </a:xfrm>
            <a:custGeom>
              <a:avLst/>
              <a:gdLst/>
              <a:ahLst/>
              <a:cxnLst/>
              <a:rect l="l" t="t" r="r" b="b"/>
              <a:pathLst>
                <a:path w="108917150" h="120090173">
                  <a:moveTo>
                    <a:pt x="0" y="0"/>
                  </a:moveTo>
                  <a:lnTo>
                    <a:pt x="108917150" y="0"/>
                  </a:lnTo>
                  <a:lnTo>
                    <a:pt x="108917150" y="120090173"/>
                  </a:lnTo>
                  <a:lnTo>
                    <a:pt x="0" y="120090173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9061932" cy="120234956"/>
            </a:xfrm>
            <a:custGeom>
              <a:avLst/>
              <a:gdLst/>
              <a:ahLst/>
              <a:cxnLst/>
              <a:rect l="l" t="t" r="r" b="b"/>
              <a:pathLst>
                <a:path w="109061932" h="120234956">
                  <a:moveTo>
                    <a:pt x="108917160" y="120090183"/>
                  </a:moveTo>
                  <a:lnTo>
                    <a:pt x="109061932" y="120090183"/>
                  </a:lnTo>
                  <a:lnTo>
                    <a:pt x="109061932" y="120234956"/>
                  </a:lnTo>
                  <a:lnTo>
                    <a:pt x="108917160" y="120234956"/>
                  </a:lnTo>
                  <a:lnTo>
                    <a:pt x="108917160" y="12009018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0090183"/>
                  </a:lnTo>
                  <a:lnTo>
                    <a:pt x="0" y="120090183"/>
                  </a:lnTo>
                  <a:lnTo>
                    <a:pt x="0" y="144780"/>
                  </a:lnTo>
                  <a:close/>
                  <a:moveTo>
                    <a:pt x="0" y="120090183"/>
                  </a:moveTo>
                  <a:lnTo>
                    <a:pt x="144780" y="120090183"/>
                  </a:lnTo>
                  <a:lnTo>
                    <a:pt x="144780" y="120234956"/>
                  </a:lnTo>
                  <a:lnTo>
                    <a:pt x="0" y="120234956"/>
                  </a:lnTo>
                  <a:lnTo>
                    <a:pt x="0" y="120090183"/>
                  </a:lnTo>
                  <a:close/>
                  <a:moveTo>
                    <a:pt x="108917160" y="144780"/>
                  </a:moveTo>
                  <a:lnTo>
                    <a:pt x="109061932" y="144780"/>
                  </a:lnTo>
                  <a:lnTo>
                    <a:pt x="109061932" y="120090183"/>
                  </a:lnTo>
                  <a:lnTo>
                    <a:pt x="108917160" y="120090183"/>
                  </a:lnTo>
                  <a:lnTo>
                    <a:pt x="108917160" y="144780"/>
                  </a:lnTo>
                  <a:close/>
                  <a:moveTo>
                    <a:pt x="144780" y="120090183"/>
                  </a:moveTo>
                  <a:lnTo>
                    <a:pt x="108917160" y="120090183"/>
                  </a:lnTo>
                  <a:lnTo>
                    <a:pt x="108917160" y="120234956"/>
                  </a:lnTo>
                  <a:lnTo>
                    <a:pt x="144780" y="120234956"/>
                  </a:lnTo>
                  <a:lnTo>
                    <a:pt x="144780" y="120090183"/>
                  </a:lnTo>
                  <a:close/>
                  <a:moveTo>
                    <a:pt x="108917160" y="0"/>
                  </a:moveTo>
                  <a:lnTo>
                    <a:pt x="109061932" y="0"/>
                  </a:lnTo>
                  <a:lnTo>
                    <a:pt x="109061932" y="144780"/>
                  </a:lnTo>
                  <a:lnTo>
                    <a:pt x="108917160" y="144780"/>
                  </a:lnTo>
                  <a:lnTo>
                    <a:pt x="1089171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8917160" y="0"/>
                  </a:lnTo>
                  <a:lnTo>
                    <a:pt x="1089171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6" name="TextBox 40">
            <a:extLst>
              <a:ext uri="{FF2B5EF4-FFF2-40B4-BE49-F238E27FC236}">
                <a16:creationId xmlns:a16="http://schemas.microsoft.com/office/drawing/2014/main" id="{D1F02A1F-C970-9299-01C1-473C0C756AA4}"/>
              </a:ext>
            </a:extLst>
          </p:cNvPr>
          <p:cNvSpPr txBox="1"/>
          <p:nvPr/>
        </p:nvSpPr>
        <p:spPr>
          <a:xfrm>
            <a:off x="8153400" y="8890155"/>
            <a:ext cx="12801600" cy="520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</a:pPr>
            <a:r>
              <a:rPr lang="en-US" sz="32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Home Page</a:t>
            </a:r>
            <a:endParaRPr lang="vi-VN" sz="2400" b="1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4D409-FB17-5CD2-461F-6AABE8BE5D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76446"/>
            <a:ext cx="13792200" cy="704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983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153400" y="795957"/>
            <a:ext cx="9395452" cy="8229600"/>
            <a:chOff x="0" y="0"/>
            <a:chExt cx="101556115" cy="88954338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101411338" cy="88809558"/>
            </a:xfrm>
            <a:custGeom>
              <a:avLst/>
              <a:gdLst/>
              <a:ahLst/>
              <a:cxnLst/>
              <a:rect l="l" t="t" r="r" b="b"/>
              <a:pathLst>
                <a:path w="101411338" h="88809558">
                  <a:moveTo>
                    <a:pt x="0" y="0"/>
                  </a:moveTo>
                  <a:lnTo>
                    <a:pt x="101411338" y="0"/>
                  </a:lnTo>
                  <a:lnTo>
                    <a:pt x="101411338" y="88809558"/>
                  </a:lnTo>
                  <a:lnTo>
                    <a:pt x="0" y="888095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2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01556114" cy="88954341"/>
            </a:xfrm>
            <a:custGeom>
              <a:avLst/>
              <a:gdLst/>
              <a:ahLst/>
              <a:cxnLst/>
              <a:rect l="l" t="t" r="r" b="b"/>
              <a:pathLst>
                <a:path w="101556114" h="88954341">
                  <a:moveTo>
                    <a:pt x="101411336" y="88809556"/>
                  </a:moveTo>
                  <a:lnTo>
                    <a:pt x="101556114" y="88809556"/>
                  </a:lnTo>
                  <a:lnTo>
                    <a:pt x="101556114" y="88954341"/>
                  </a:lnTo>
                  <a:lnTo>
                    <a:pt x="101411336" y="88954341"/>
                  </a:lnTo>
                  <a:lnTo>
                    <a:pt x="101411336" y="8880955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8809556"/>
                  </a:lnTo>
                  <a:lnTo>
                    <a:pt x="0" y="88809556"/>
                  </a:lnTo>
                  <a:lnTo>
                    <a:pt x="0" y="144780"/>
                  </a:lnTo>
                  <a:close/>
                  <a:moveTo>
                    <a:pt x="0" y="88809556"/>
                  </a:moveTo>
                  <a:lnTo>
                    <a:pt x="144780" y="88809556"/>
                  </a:lnTo>
                  <a:lnTo>
                    <a:pt x="144780" y="88954341"/>
                  </a:lnTo>
                  <a:lnTo>
                    <a:pt x="0" y="88954341"/>
                  </a:lnTo>
                  <a:lnTo>
                    <a:pt x="0" y="88809556"/>
                  </a:lnTo>
                  <a:close/>
                  <a:moveTo>
                    <a:pt x="101411336" y="144780"/>
                  </a:moveTo>
                  <a:lnTo>
                    <a:pt x="101556114" y="144780"/>
                  </a:lnTo>
                  <a:lnTo>
                    <a:pt x="101556114" y="88809556"/>
                  </a:lnTo>
                  <a:lnTo>
                    <a:pt x="101411336" y="88809556"/>
                  </a:lnTo>
                  <a:lnTo>
                    <a:pt x="101411336" y="144780"/>
                  </a:lnTo>
                  <a:close/>
                  <a:moveTo>
                    <a:pt x="144780" y="88809556"/>
                  </a:moveTo>
                  <a:lnTo>
                    <a:pt x="101411336" y="88809556"/>
                  </a:lnTo>
                  <a:lnTo>
                    <a:pt x="101411336" y="88954341"/>
                  </a:lnTo>
                  <a:lnTo>
                    <a:pt x="144780" y="88954341"/>
                  </a:lnTo>
                  <a:lnTo>
                    <a:pt x="144780" y="88809556"/>
                  </a:lnTo>
                  <a:close/>
                  <a:moveTo>
                    <a:pt x="101411336" y="0"/>
                  </a:moveTo>
                  <a:lnTo>
                    <a:pt x="101556114" y="0"/>
                  </a:lnTo>
                  <a:lnTo>
                    <a:pt x="101556114" y="144780"/>
                  </a:lnTo>
                  <a:lnTo>
                    <a:pt x="101411336" y="144780"/>
                  </a:lnTo>
                  <a:lnTo>
                    <a:pt x="10141133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1411336" y="0"/>
                  </a:lnTo>
                  <a:lnTo>
                    <a:pt x="10141133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" name="TextBox 2"/>
          <p:cNvSpPr txBox="1"/>
          <p:nvPr/>
        </p:nvSpPr>
        <p:spPr>
          <a:xfrm>
            <a:off x="10548553" y="4524375"/>
            <a:ext cx="577282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000000"/>
                </a:solidFill>
                <a:latin typeface="Public Sans"/>
              </a:rPr>
              <a:t>FEATURE</a:t>
            </a:r>
          </a:p>
        </p:txBody>
      </p:sp>
      <p:sp>
        <p:nvSpPr>
          <p:cNvPr id="6" name="AutoShape 6"/>
          <p:cNvSpPr/>
          <p:nvPr/>
        </p:nvSpPr>
        <p:spPr>
          <a:xfrm>
            <a:off x="-163101" y="9239250"/>
            <a:ext cx="1959694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-689990" y="4323554"/>
            <a:ext cx="8126078" cy="49347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002280">
            <a:off x="2173730" y="-5538831"/>
            <a:ext cx="14954509" cy="22098000"/>
            <a:chOff x="0" y="0"/>
            <a:chExt cx="109061935" cy="120234959"/>
          </a:xfrm>
          <a:solidFill>
            <a:schemeClr val="bg1">
              <a:lumMod val="6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08917150" cy="120090173"/>
            </a:xfrm>
            <a:custGeom>
              <a:avLst/>
              <a:gdLst/>
              <a:ahLst/>
              <a:cxnLst/>
              <a:rect l="l" t="t" r="r" b="b"/>
              <a:pathLst>
                <a:path w="108917150" h="120090173">
                  <a:moveTo>
                    <a:pt x="0" y="0"/>
                  </a:moveTo>
                  <a:lnTo>
                    <a:pt x="108917150" y="0"/>
                  </a:lnTo>
                  <a:lnTo>
                    <a:pt x="108917150" y="120090173"/>
                  </a:lnTo>
                  <a:lnTo>
                    <a:pt x="0" y="120090173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9061932" cy="120234956"/>
            </a:xfrm>
            <a:custGeom>
              <a:avLst/>
              <a:gdLst/>
              <a:ahLst/>
              <a:cxnLst/>
              <a:rect l="l" t="t" r="r" b="b"/>
              <a:pathLst>
                <a:path w="109061932" h="120234956">
                  <a:moveTo>
                    <a:pt x="108917160" y="120090183"/>
                  </a:moveTo>
                  <a:lnTo>
                    <a:pt x="109061932" y="120090183"/>
                  </a:lnTo>
                  <a:lnTo>
                    <a:pt x="109061932" y="120234956"/>
                  </a:lnTo>
                  <a:lnTo>
                    <a:pt x="108917160" y="120234956"/>
                  </a:lnTo>
                  <a:lnTo>
                    <a:pt x="108917160" y="12009018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0090183"/>
                  </a:lnTo>
                  <a:lnTo>
                    <a:pt x="0" y="120090183"/>
                  </a:lnTo>
                  <a:lnTo>
                    <a:pt x="0" y="144780"/>
                  </a:lnTo>
                  <a:close/>
                  <a:moveTo>
                    <a:pt x="0" y="120090183"/>
                  </a:moveTo>
                  <a:lnTo>
                    <a:pt x="144780" y="120090183"/>
                  </a:lnTo>
                  <a:lnTo>
                    <a:pt x="144780" y="120234956"/>
                  </a:lnTo>
                  <a:lnTo>
                    <a:pt x="0" y="120234956"/>
                  </a:lnTo>
                  <a:lnTo>
                    <a:pt x="0" y="120090183"/>
                  </a:lnTo>
                  <a:close/>
                  <a:moveTo>
                    <a:pt x="108917160" y="144780"/>
                  </a:moveTo>
                  <a:lnTo>
                    <a:pt x="109061932" y="144780"/>
                  </a:lnTo>
                  <a:lnTo>
                    <a:pt x="109061932" y="120090183"/>
                  </a:lnTo>
                  <a:lnTo>
                    <a:pt x="108917160" y="120090183"/>
                  </a:lnTo>
                  <a:lnTo>
                    <a:pt x="108917160" y="144780"/>
                  </a:lnTo>
                  <a:close/>
                  <a:moveTo>
                    <a:pt x="144780" y="120090183"/>
                  </a:moveTo>
                  <a:lnTo>
                    <a:pt x="108917160" y="120090183"/>
                  </a:lnTo>
                  <a:lnTo>
                    <a:pt x="108917160" y="120234956"/>
                  </a:lnTo>
                  <a:lnTo>
                    <a:pt x="144780" y="120234956"/>
                  </a:lnTo>
                  <a:lnTo>
                    <a:pt x="144780" y="120090183"/>
                  </a:lnTo>
                  <a:close/>
                  <a:moveTo>
                    <a:pt x="108917160" y="0"/>
                  </a:moveTo>
                  <a:lnTo>
                    <a:pt x="109061932" y="0"/>
                  </a:lnTo>
                  <a:lnTo>
                    <a:pt x="109061932" y="144780"/>
                  </a:lnTo>
                  <a:lnTo>
                    <a:pt x="108917160" y="144780"/>
                  </a:lnTo>
                  <a:lnTo>
                    <a:pt x="1089171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8917160" y="0"/>
                  </a:lnTo>
                  <a:lnTo>
                    <a:pt x="1089171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6" name="TextBox 40">
            <a:extLst>
              <a:ext uri="{FF2B5EF4-FFF2-40B4-BE49-F238E27FC236}">
                <a16:creationId xmlns:a16="http://schemas.microsoft.com/office/drawing/2014/main" id="{D1F02A1F-C970-9299-01C1-473C0C756AA4}"/>
              </a:ext>
            </a:extLst>
          </p:cNvPr>
          <p:cNvSpPr txBox="1"/>
          <p:nvPr/>
        </p:nvSpPr>
        <p:spPr>
          <a:xfrm>
            <a:off x="8153400" y="8890155"/>
            <a:ext cx="12801600" cy="520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</a:pPr>
            <a:r>
              <a:rPr lang="en-US" sz="32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-Click on fullname to open two feature: Change pass and log out</a:t>
            </a:r>
            <a:endParaRPr lang="vi-VN" sz="2400" b="1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CB02D-D622-2E12-E7D6-E76F261C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71500"/>
            <a:ext cx="13141937" cy="70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3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055310" y="-8318628"/>
            <a:ext cx="7110586" cy="25298403"/>
            <a:chOff x="0" y="0"/>
            <a:chExt cx="109061935" cy="120234959"/>
          </a:xfrm>
          <a:solidFill>
            <a:schemeClr val="bg1">
              <a:lumMod val="6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08917150" cy="120090173"/>
            </a:xfrm>
            <a:custGeom>
              <a:avLst/>
              <a:gdLst/>
              <a:ahLst/>
              <a:cxnLst/>
              <a:rect l="l" t="t" r="r" b="b"/>
              <a:pathLst>
                <a:path w="108917150" h="120090173">
                  <a:moveTo>
                    <a:pt x="0" y="0"/>
                  </a:moveTo>
                  <a:lnTo>
                    <a:pt x="108917150" y="0"/>
                  </a:lnTo>
                  <a:lnTo>
                    <a:pt x="108917150" y="120090173"/>
                  </a:lnTo>
                  <a:lnTo>
                    <a:pt x="0" y="120090173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9061932" cy="120234956"/>
            </a:xfrm>
            <a:custGeom>
              <a:avLst/>
              <a:gdLst/>
              <a:ahLst/>
              <a:cxnLst/>
              <a:rect l="l" t="t" r="r" b="b"/>
              <a:pathLst>
                <a:path w="109061932" h="120234956">
                  <a:moveTo>
                    <a:pt x="108917160" y="120090183"/>
                  </a:moveTo>
                  <a:lnTo>
                    <a:pt x="109061932" y="120090183"/>
                  </a:lnTo>
                  <a:lnTo>
                    <a:pt x="109061932" y="120234956"/>
                  </a:lnTo>
                  <a:lnTo>
                    <a:pt x="108917160" y="120234956"/>
                  </a:lnTo>
                  <a:lnTo>
                    <a:pt x="108917160" y="12009018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0090183"/>
                  </a:lnTo>
                  <a:lnTo>
                    <a:pt x="0" y="120090183"/>
                  </a:lnTo>
                  <a:lnTo>
                    <a:pt x="0" y="144780"/>
                  </a:lnTo>
                  <a:close/>
                  <a:moveTo>
                    <a:pt x="0" y="120090183"/>
                  </a:moveTo>
                  <a:lnTo>
                    <a:pt x="144780" y="120090183"/>
                  </a:lnTo>
                  <a:lnTo>
                    <a:pt x="144780" y="120234956"/>
                  </a:lnTo>
                  <a:lnTo>
                    <a:pt x="0" y="120234956"/>
                  </a:lnTo>
                  <a:lnTo>
                    <a:pt x="0" y="120090183"/>
                  </a:lnTo>
                  <a:close/>
                  <a:moveTo>
                    <a:pt x="108917160" y="144780"/>
                  </a:moveTo>
                  <a:lnTo>
                    <a:pt x="109061932" y="144780"/>
                  </a:lnTo>
                  <a:lnTo>
                    <a:pt x="109061932" y="120090183"/>
                  </a:lnTo>
                  <a:lnTo>
                    <a:pt x="108917160" y="120090183"/>
                  </a:lnTo>
                  <a:lnTo>
                    <a:pt x="108917160" y="144780"/>
                  </a:lnTo>
                  <a:close/>
                  <a:moveTo>
                    <a:pt x="144780" y="120090183"/>
                  </a:moveTo>
                  <a:lnTo>
                    <a:pt x="108917160" y="120090183"/>
                  </a:lnTo>
                  <a:lnTo>
                    <a:pt x="108917160" y="120234956"/>
                  </a:lnTo>
                  <a:lnTo>
                    <a:pt x="144780" y="120234956"/>
                  </a:lnTo>
                  <a:lnTo>
                    <a:pt x="144780" y="120090183"/>
                  </a:lnTo>
                  <a:close/>
                  <a:moveTo>
                    <a:pt x="108917160" y="0"/>
                  </a:moveTo>
                  <a:lnTo>
                    <a:pt x="109061932" y="0"/>
                  </a:lnTo>
                  <a:lnTo>
                    <a:pt x="109061932" y="144780"/>
                  </a:lnTo>
                  <a:lnTo>
                    <a:pt x="108917160" y="144780"/>
                  </a:lnTo>
                  <a:lnTo>
                    <a:pt x="1089171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8917160" y="0"/>
                  </a:lnTo>
                  <a:lnTo>
                    <a:pt x="1089171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6" name="TextBox 40">
            <a:extLst>
              <a:ext uri="{FF2B5EF4-FFF2-40B4-BE49-F238E27FC236}">
                <a16:creationId xmlns:a16="http://schemas.microsoft.com/office/drawing/2014/main" id="{D1F02A1F-C970-9299-01C1-473C0C756AA4}"/>
              </a:ext>
            </a:extLst>
          </p:cNvPr>
          <p:cNvSpPr txBox="1"/>
          <p:nvPr/>
        </p:nvSpPr>
        <p:spPr>
          <a:xfrm>
            <a:off x="6324600" y="8818401"/>
            <a:ext cx="12801600" cy="650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</a:pPr>
            <a:r>
              <a:rPr lang="en-US" sz="4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Change Pass form</a:t>
            </a:r>
            <a:endParaRPr lang="vi-VN" sz="4000" b="1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3E1E6-5DD9-8593-0A89-49B365E7F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650" y="987146"/>
            <a:ext cx="12879906" cy="665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9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055310" y="-8318628"/>
            <a:ext cx="7110586" cy="25298403"/>
            <a:chOff x="0" y="0"/>
            <a:chExt cx="109061935" cy="120234959"/>
          </a:xfrm>
          <a:solidFill>
            <a:schemeClr val="bg1">
              <a:lumMod val="6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08917150" cy="120090173"/>
            </a:xfrm>
            <a:custGeom>
              <a:avLst/>
              <a:gdLst/>
              <a:ahLst/>
              <a:cxnLst/>
              <a:rect l="l" t="t" r="r" b="b"/>
              <a:pathLst>
                <a:path w="108917150" h="120090173">
                  <a:moveTo>
                    <a:pt x="0" y="0"/>
                  </a:moveTo>
                  <a:lnTo>
                    <a:pt x="108917150" y="0"/>
                  </a:lnTo>
                  <a:lnTo>
                    <a:pt x="108917150" y="120090173"/>
                  </a:lnTo>
                  <a:lnTo>
                    <a:pt x="0" y="120090173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9061932" cy="120234956"/>
            </a:xfrm>
            <a:custGeom>
              <a:avLst/>
              <a:gdLst/>
              <a:ahLst/>
              <a:cxnLst/>
              <a:rect l="l" t="t" r="r" b="b"/>
              <a:pathLst>
                <a:path w="109061932" h="120234956">
                  <a:moveTo>
                    <a:pt x="108917160" y="120090183"/>
                  </a:moveTo>
                  <a:lnTo>
                    <a:pt x="109061932" y="120090183"/>
                  </a:lnTo>
                  <a:lnTo>
                    <a:pt x="109061932" y="120234956"/>
                  </a:lnTo>
                  <a:lnTo>
                    <a:pt x="108917160" y="120234956"/>
                  </a:lnTo>
                  <a:lnTo>
                    <a:pt x="108917160" y="12009018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0090183"/>
                  </a:lnTo>
                  <a:lnTo>
                    <a:pt x="0" y="120090183"/>
                  </a:lnTo>
                  <a:lnTo>
                    <a:pt x="0" y="144780"/>
                  </a:lnTo>
                  <a:close/>
                  <a:moveTo>
                    <a:pt x="0" y="120090183"/>
                  </a:moveTo>
                  <a:lnTo>
                    <a:pt x="144780" y="120090183"/>
                  </a:lnTo>
                  <a:lnTo>
                    <a:pt x="144780" y="120234956"/>
                  </a:lnTo>
                  <a:lnTo>
                    <a:pt x="0" y="120234956"/>
                  </a:lnTo>
                  <a:lnTo>
                    <a:pt x="0" y="120090183"/>
                  </a:lnTo>
                  <a:close/>
                  <a:moveTo>
                    <a:pt x="108917160" y="144780"/>
                  </a:moveTo>
                  <a:lnTo>
                    <a:pt x="109061932" y="144780"/>
                  </a:lnTo>
                  <a:lnTo>
                    <a:pt x="109061932" y="120090183"/>
                  </a:lnTo>
                  <a:lnTo>
                    <a:pt x="108917160" y="120090183"/>
                  </a:lnTo>
                  <a:lnTo>
                    <a:pt x="108917160" y="144780"/>
                  </a:lnTo>
                  <a:close/>
                  <a:moveTo>
                    <a:pt x="144780" y="120090183"/>
                  </a:moveTo>
                  <a:lnTo>
                    <a:pt x="108917160" y="120090183"/>
                  </a:lnTo>
                  <a:lnTo>
                    <a:pt x="108917160" y="120234956"/>
                  </a:lnTo>
                  <a:lnTo>
                    <a:pt x="144780" y="120234956"/>
                  </a:lnTo>
                  <a:lnTo>
                    <a:pt x="144780" y="120090183"/>
                  </a:lnTo>
                  <a:close/>
                  <a:moveTo>
                    <a:pt x="108917160" y="0"/>
                  </a:moveTo>
                  <a:lnTo>
                    <a:pt x="109061932" y="0"/>
                  </a:lnTo>
                  <a:lnTo>
                    <a:pt x="109061932" y="144780"/>
                  </a:lnTo>
                  <a:lnTo>
                    <a:pt x="108917160" y="144780"/>
                  </a:lnTo>
                  <a:lnTo>
                    <a:pt x="1089171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8917160" y="0"/>
                  </a:lnTo>
                  <a:lnTo>
                    <a:pt x="1089171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6" name="TextBox 40">
            <a:extLst>
              <a:ext uri="{FF2B5EF4-FFF2-40B4-BE49-F238E27FC236}">
                <a16:creationId xmlns:a16="http://schemas.microsoft.com/office/drawing/2014/main" id="{D1F02A1F-C970-9299-01C1-473C0C756AA4}"/>
              </a:ext>
            </a:extLst>
          </p:cNvPr>
          <p:cNvSpPr txBox="1"/>
          <p:nvPr/>
        </p:nvSpPr>
        <p:spPr>
          <a:xfrm>
            <a:off x="6324600" y="8818401"/>
            <a:ext cx="12801600" cy="650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</a:pPr>
            <a:r>
              <a:rPr lang="en-US" sz="4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Change Pass form</a:t>
            </a:r>
            <a:endParaRPr lang="vi-VN" sz="4000" b="1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3E1E6-5DD9-8593-0A89-49B365E7F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650" y="987146"/>
            <a:ext cx="12879906" cy="665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1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1452" y="-229997"/>
            <a:ext cx="18790904" cy="7738274"/>
            <a:chOff x="0" y="0"/>
            <a:chExt cx="203112231" cy="836435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02967446" cy="83498782"/>
            </a:xfrm>
            <a:custGeom>
              <a:avLst/>
              <a:gdLst/>
              <a:ahLst/>
              <a:cxnLst/>
              <a:rect l="l" t="t" r="r" b="b"/>
              <a:pathLst>
                <a:path w="202967446" h="83498782">
                  <a:moveTo>
                    <a:pt x="0" y="0"/>
                  </a:moveTo>
                  <a:lnTo>
                    <a:pt x="202967446" y="0"/>
                  </a:lnTo>
                  <a:lnTo>
                    <a:pt x="202967446" y="83498782"/>
                  </a:lnTo>
                  <a:lnTo>
                    <a:pt x="0" y="83498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03112229" cy="83643564"/>
            </a:xfrm>
            <a:custGeom>
              <a:avLst/>
              <a:gdLst/>
              <a:ahLst/>
              <a:cxnLst/>
              <a:rect l="l" t="t" r="r" b="b"/>
              <a:pathLst>
                <a:path w="203112229" h="83643564">
                  <a:moveTo>
                    <a:pt x="202967456" y="83498779"/>
                  </a:moveTo>
                  <a:lnTo>
                    <a:pt x="203112229" y="83498779"/>
                  </a:lnTo>
                  <a:lnTo>
                    <a:pt x="203112229" y="83643564"/>
                  </a:lnTo>
                  <a:lnTo>
                    <a:pt x="202967456" y="83643564"/>
                  </a:lnTo>
                  <a:lnTo>
                    <a:pt x="202967456" y="8349877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3498779"/>
                  </a:lnTo>
                  <a:lnTo>
                    <a:pt x="0" y="83498779"/>
                  </a:lnTo>
                  <a:lnTo>
                    <a:pt x="0" y="144780"/>
                  </a:lnTo>
                  <a:close/>
                  <a:moveTo>
                    <a:pt x="0" y="83498779"/>
                  </a:moveTo>
                  <a:lnTo>
                    <a:pt x="144780" y="83498779"/>
                  </a:lnTo>
                  <a:lnTo>
                    <a:pt x="144780" y="83643564"/>
                  </a:lnTo>
                  <a:lnTo>
                    <a:pt x="0" y="83643564"/>
                  </a:lnTo>
                  <a:lnTo>
                    <a:pt x="0" y="83498779"/>
                  </a:lnTo>
                  <a:close/>
                  <a:moveTo>
                    <a:pt x="202967456" y="144780"/>
                  </a:moveTo>
                  <a:lnTo>
                    <a:pt x="203112229" y="144780"/>
                  </a:lnTo>
                  <a:lnTo>
                    <a:pt x="203112229" y="83498779"/>
                  </a:lnTo>
                  <a:lnTo>
                    <a:pt x="202967456" y="83498779"/>
                  </a:lnTo>
                  <a:lnTo>
                    <a:pt x="202967456" y="144780"/>
                  </a:lnTo>
                  <a:close/>
                  <a:moveTo>
                    <a:pt x="144780" y="83498779"/>
                  </a:moveTo>
                  <a:lnTo>
                    <a:pt x="202967456" y="83498779"/>
                  </a:lnTo>
                  <a:lnTo>
                    <a:pt x="202967456" y="83643564"/>
                  </a:lnTo>
                  <a:lnTo>
                    <a:pt x="144780" y="83643564"/>
                  </a:lnTo>
                  <a:lnTo>
                    <a:pt x="144780" y="83498779"/>
                  </a:lnTo>
                  <a:close/>
                  <a:moveTo>
                    <a:pt x="202967456" y="0"/>
                  </a:moveTo>
                  <a:lnTo>
                    <a:pt x="203112229" y="0"/>
                  </a:lnTo>
                  <a:lnTo>
                    <a:pt x="203112229" y="144780"/>
                  </a:lnTo>
                  <a:lnTo>
                    <a:pt x="202967456" y="144780"/>
                  </a:lnTo>
                  <a:lnTo>
                    <a:pt x="20296745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02967456" y="0"/>
                  </a:lnTo>
                  <a:lnTo>
                    <a:pt x="20296745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572000" y="7643435"/>
            <a:ext cx="15697200" cy="2272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Click Manage </a:t>
            </a:r>
            <a:r>
              <a:rPr lang="en-US" sz="4000" u="none">
                <a:solidFill>
                  <a:srgbClr val="000000"/>
                </a:solidFill>
                <a:latin typeface="Public Sans"/>
                <a:sym typeface="Wingdings" panose="05000000000000000000" pitchFamily="2" charset="2"/>
              </a:rPr>
              <a:t></a:t>
            </a:r>
            <a:r>
              <a:rPr lang="en-US" sz="4000" u="none">
                <a:solidFill>
                  <a:srgbClr val="000000"/>
                </a:solidFill>
                <a:latin typeface="Public Sans"/>
              </a:rPr>
              <a:t> Student/Lecturer/Subject to open Student/Lecturer/Subject Manage form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0A271D-6799-8A8B-FAD3-43373D3B72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47" y="-229997"/>
            <a:ext cx="15115709" cy="736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51453" y="549979"/>
            <a:ext cx="41148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1452" y="-229997"/>
            <a:ext cx="18790904" cy="7738274"/>
            <a:chOff x="0" y="0"/>
            <a:chExt cx="203112231" cy="836435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02967446" cy="83498782"/>
            </a:xfrm>
            <a:custGeom>
              <a:avLst/>
              <a:gdLst/>
              <a:ahLst/>
              <a:cxnLst/>
              <a:rect l="l" t="t" r="r" b="b"/>
              <a:pathLst>
                <a:path w="202967446" h="83498782">
                  <a:moveTo>
                    <a:pt x="0" y="0"/>
                  </a:moveTo>
                  <a:lnTo>
                    <a:pt x="202967446" y="0"/>
                  </a:lnTo>
                  <a:lnTo>
                    <a:pt x="202967446" y="83498782"/>
                  </a:lnTo>
                  <a:lnTo>
                    <a:pt x="0" y="83498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03112229" cy="83643564"/>
            </a:xfrm>
            <a:custGeom>
              <a:avLst/>
              <a:gdLst/>
              <a:ahLst/>
              <a:cxnLst/>
              <a:rect l="l" t="t" r="r" b="b"/>
              <a:pathLst>
                <a:path w="203112229" h="83643564">
                  <a:moveTo>
                    <a:pt x="202967456" y="83498779"/>
                  </a:moveTo>
                  <a:lnTo>
                    <a:pt x="203112229" y="83498779"/>
                  </a:lnTo>
                  <a:lnTo>
                    <a:pt x="203112229" y="83643564"/>
                  </a:lnTo>
                  <a:lnTo>
                    <a:pt x="202967456" y="83643564"/>
                  </a:lnTo>
                  <a:lnTo>
                    <a:pt x="202967456" y="8349877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3498779"/>
                  </a:lnTo>
                  <a:lnTo>
                    <a:pt x="0" y="83498779"/>
                  </a:lnTo>
                  <a:lnTo>
                    <a:pt x="0" y="144780"/>
                  </a:lnTo>
                  <a:close/>
                  <a:moveTo>
                    <a:pt x="0" y="83498779"/>
                  </a:moveTo>
                  <a:lnTo>
                    <a:pt x="144780" y="83498779"/>
                  </a:lnTo>
                  <a:lnTo>
                    <a:pt x="144780" y="83643564"/>
                  </a:lnTo>
                  <a:lnTo>
                    <a:pt x="0" y="83643564"/>
                  </a:lnTo>
                  <a:lnTo>
                    <a:pt x="0" y="83498779"/>
                  </a:lnTo>
                  <a:close/>
                  <a:moveTo>
                    <a:pt x="202967456" y="144780"/>
                  </a:moveTo>
                  <a:lnTo>
                    <a:pt x="203112229" y="144780"/>
                  </a:lnTo>
                  <a:lnTo>
                    <a:pt x="203112229" y="83498779"/>
                  </a:lnTo>
                  <a:lnTo>
                    <a:pt x="202967456" y="83498779"/>
                  </a:lnTo>
                  <a:lnTo>
                    <a:pt x="202967456" y="144780"/>
                  </a:lnTo>
                  <a:close/>
                  <a:moveTo>
                    <a:pt x="144780" y="83498779"/>
                  </a:moveTo>
                  <a:lnTo>
                    <a:pt x="202967456" y="83498779"/>
                  </a:lnTo>
                  <a:lnTo>
                    <a:pt x="202967456" y="83643564"/>
                  </a:lnTo>
                  <a:lnTo>
                    <a:pt x="144780" y="83643564"/>
                  </a:lnTo>
                  <a:lnTo>
                    <a:pt x="144780" y="83498779"/>
                  </a:lnTo>
                  <a:close/>
                  <a:moveTo>
                    <a:pt x="202967456" y="0"/>
                  </a:moveTo>
                  <a:lnTo>
                    <a:pt x="203112229" y="0"/>
                  </a:lnTo>
                  <a:lnTo>
                    <a:pt x="203112229" y="144780"/>
                  </a:lnTo>
                  <a:lnTo>
                    <a:pt x="202967456" y="144780"/>
                  </a:lnTo>
                  <a:lnTo>
                    <a:pt x="20296745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02967456" y="0"/>
                  </a:lnTo>
                  <a:lnTo>
                    <a:pt x="20296745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8534400" y="8238456"/>
            <a:ext cx="15697200" cy="1041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STUDENT FORM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D4901A-A009-D271-F829-E8A032D48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548" y="0"/>
            <a:ext cx="13732157" cy="736661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44755" y="1943100"/>
            <a:ext cx="3683310" cy="73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17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1452" y="-229997"/>
            <a:ext cx="18790904" cy="7738274"/>
            <a:chOff x="0" y="0"/>
            <a:chExt cx="203112231" cy="836435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02967446" cy="83498782"/>
            </a:xfrm>
            <a:custGeom>
              <a:avLst/>
              <a:gdLst/>
              <a:ahLst/>
              <a:cxnLst/>
              <a:rect l="l" t="t" r="r" b="b"/>
              <a:pathLst>
                <a:path w="202967446" h="83498782">
                  <a:moveTo>
                    <a:pt x="0" y="0"/>
                  </a:moveTo>
                  <a:lnTo>
                    <a:pt x="202967446" y="0"/>
                  </a:lnTo>
                  <a:lnTo>
                    <a:pt x="202967446" y="83498782"/>
                  </a:lnTo>
                  <a:lnTo>
                    <a:pt x="0" y="83498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03112229" cy="83643564"/>
            </a:xfrm>
            <a:custGeom>
              <a:avLst/>
              <a:gdLst/>
              <a:ahLst/>
              <a:cxnLst/>
              <a:rect l="l" t="t" r="r" b="b"/>
              <a:pathLst>
                <a:path w="203112229" h="83643564">
                  <a:moveTo>
                    <a:pt x="202967456" y="83498779"/>
                  </a:moveTo>
                  <a:lnTo>
                    <a:pt x="203112229" y="83498779"/>
                  </a:lnTo>
                  <a:lnTo>
                    <a:pt x="203112229" y="83643564"/>
                  </a:lnTo>
                  <a:lnTo>
                    <a:pt x="202967456" y="83643564"/>
                  </a:lnTo>
                  <a:lnTo>
                    <a:pt x="202967456" y="8349877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3498779"/>
                  </a:lnTo>
                  <a:lnTo>
                    <a:pt x="0" y="83498779"/>
                  </a:lnTo>
                  <a:lnTo>
                    <a:pt x="0" y="144780"/>
                  </a:lnTo>
                  <a:close/>
                  <a:moveTo>
                    <a:pt x="0" y="83498779"/>
                  </a:moveTo>
                  <a:lnTo>
                    <a:pt x="144780" y="83498779"/>
                  </a:lnTo>
                  <a:lnTo>
                    <a:pt x="144780" y="83643564"/>
                  </a:lnTo>
                  <a:lnTo>
                    <a:pt x="0" y="83643564"/>
                  </a:lnTo>
                  <a:lnTo>
                    <a:pt x="0" y="83498779"/>
                  </a:lnTo>
                  <a:close/>
                  <a:moveTo>
                    <a:pt x="202967456" y="144780"/>
                  </a:moveTo>
                  <a:lnTo>
                    <a:pt x="203112229" y="144780"/>
                  </a:lnTo>
                  <a:lnTo>
                    <a:pt x="203112229" y="83498779"/>
                  </a:lnTo>
                  <a:lnTo>
                    <a:pt x="202967456" y="83498779"/>
                  </a:lnTo>
                  <a:lnTo>
                    <a:pt x="202967456" y="144780"/>
                  </a:lnTo>
                  <a:close/>
                  <a:moveTo>
                    <a:pt x="144780" y="83498779"/>
                  </a:moveTo>
                  <a:lnTo>
                    <a:pt x="202967456" y="83498779"/>
                  </a:lnTo>
                  <a:lnTo>
                    <a:pt x="202967456" y="83643564"/>
                  </a:lnTo>
                  <a:lnTo>
                    <a:pt x="144780" y="83643564"/>
                  </a:lnTo>
                  <a:lnTo>
                    <a:pt x="144780" y="83498779"/>
                  </a:lnTo>
                  <a:close/>
                  <a:moveTo>
                    <a:pt x="202967456" y="0"/>
                  </a:moveTo>
                  <a:lnTo>
                    <a:pt x="203112229" y="0"/>
                  </a:lnTo>
                  <a:lnTo>
                    <a:pt x="203112229" y="144780"/>
                  </a:lnTo>
                  <a:lnTo>
                    <a:pt x="202967456" y="144780"/>
                  </a:lnTo>
                  <a:lnTo>
                    <a:pt x="20296745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02967456" y="0"/>
                  </a:lnTo>
                  <a:lnTo>
                    <a:pt x="20296745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724400" y="8267700"/>
            <a:ext cx="15697200" cy="1041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Click show to show all data in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20FAF-1C4B-7871-707F-066BD8D81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14706600" cy="708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1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14006" y="5345967"/>
            <a:ext cx="1959694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952500"/>
            <a:ext cx="6897901" cy="8229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144000" y="2738265"/>
            <a:ext cx="9395830" cy="1233487"/>
            <a:chOff x="0" y="1861244"/>
            <a:chExt cx="12527773" cy="1644650"/>
          </a:xfrm>
        </p:grpSpPr>
        <p:sp>
          <p:nvSpPr>
            <p:cNvPr id="5" name="TextBox 5"/>
            <p:cNvSpPr txBox="1"/>
            <p:nvPr/>
          </p:nvSpPr>
          <p:spPr>
            <a:xfrm>
              <a:off x="1930400" y="1861244"/>
              <a:ext cx="10597373" cy="164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9600" b="1" u="none">
                  <a:solidFill>
                    <a:srgbClr val="000000"/>
                  </a:solidFill>
                  <a:latin typeface="Public Sans"/>
                </a:rPr>
                <a:t>Set up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15244"/>
              <a:ext cx="10597373" cy="727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endParaRPr lang="en-US" sz="3500" u="none">
                <a:solidFill>
                  <a:srgbClr val="000000"/>
                </a:solidFill>
                <a:latin typeface="Public San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1452" y="-229997"/>
            <a:ext cx="18790904" cy="7738274"/>
            <a:chOff x="0" y="0"/>
            <a:chExt cx="203112231" cy="836435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02967446" cy="83498782"/>
            </a:xfrm>
            <a:custGeom>
              <a:avLst/>
              <a:gdLst/>
              <a:ahLst/>
              <a:cxnLst/>
              <a:rect l="l" t="t" r="r" b="b"/>
              <a:pathLst>
                <a:path w="202967446" h="83498782">
                  <a:moveTo>
                    <a:pt x="0" y="0"/>
                  </a:moveTo>
                  <a:lnTo>
                    <a:pt x="202967446" y="0"/>
                  </a:lnTo>
                  <a:lnTo>
                    <a:pt x="202967446" y="83498782"/>
                  </a:lnTo>
                  <a:lnTo>
                    <a:pt x="0" y="83498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03112229" cy="83643564"/>
            </a:xfrm>
            <a:custGeom>
              <a:avLst/>
              <a:gdLst/>
              <a:ahLst/>
              <a:cxnLst/>
              <a:rect l="l" t="t" r="r" b="b"/>
              <a:pathLst>
                <a:path w="203112229" h="83643564">
                  <a:moveTo>
                    <a:pt x="202967456" y="83498779"/>
                  </a:moveTo>
                  <a:lnTo>
                    <a:pt x="203112229" y="83498779"/>
                  </a:lnTo>
                  <a:lnTo>
                    <a:pt x="203112229" y="83643564"/>
                  </a:lnTo>
                  <a:lnTo>
                    <a:pt x="202967456" y="83643564"/>
                  </a:lnTo>
                  <a:lnTo>
                    <a:pt x="202967456" y="8349877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3498779"/>
                  </a:lnTo>
                  <a:lnTo>
                    <a:pt x="0" y="83498779"/>
                  </a:lnTo>
                  <a:lnTo>
                    <a:pt x="0" y="144780"/>
                  </a:lnTo>
                  <a:close/>
                  <a:moveTo>
                    <a:pt x="0" y="83498779"/>
                  </a:moveTo>
                  <a:lnTo>
                    <a:pt x="144780" y="83498779"/>
                  </a:lnTo>
                  <a:lnTo>
                    <a:pt x="144780" y="83643564"/>
                  </a:lnTo>
                  <a:lnTo>
                    <a:pt x="0" y="83643564"/>
                  </a:lnTo>
                  <a:lnTo>
                    <a:pt x="0" y="83498779"/>
                  </a:lnTo>
                  <a:close/>
                  <a:moveTo>
                    <a:pt x="202967456" y="144780"/>
                  </a:moveTo>
                  <a:lnTo>
                    <a:pt x="203112229" y="144780"/>
                  </a:lnTo>
                  <a:lnTo>
                    <a:pt x="203112229" y="83498779"/>
                  </a:lnTo>
                  <a:lnTo>
                    <a:pt x="202967456" y="83498779"/>
                  </a:lnTo>
                  <a:lnTo>
                    <a:pt x="202967456" y="144780"/>
                  </a:lnTo>
                  <a:close/>
                  <a:moveTo>
                    <a:pt x="144780" y="83498779"/>
                  </a:moveTo>
                  <a:lnTo>
                    <a:pt x="202967456" y="83498779"/>
                  </a:lnTo>
                  <a:lnTo>
                    <a:pt x="202967456" y="83643564"/>
                  </a:lnTo>
                  <a:lnTo>
                    <a:pt x="144780" y="83643564"/>
                  </a:lnTo>
                  <a:lnTo>
                    <a:pt x="144780" y="83498779"/>
                  </a:lnTo>
                  <a:close/>
                  <a:moveTo>
                    <a:pt x="202967456" y="0"/>
                  </a:moveTo>
                  <a:lnTo>
                    <a:pt x="203112229" y="0"/>
                  </a:lnTo>
                  <a:lnTo>
                    <a:pt x="203112229" y="144780"/>
                  </a:lnTo>
                  <a:lnTo>
                    <a:pt x="202967456" y="144780"/>
                  </a:lnTo>
                  <a:lnTo>
                    <a:pt x="20296745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02967456" y="0"/>
                  </a:lnTo>
                  <a:lnTo>
                    <a:pt x="20296745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648200" y="8267700"/>
            <a:ext cx="15697200" cy="1041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Click Add new Student to Add new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979D7-3B8D-5885-C5E3-0D5DC941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7388"/>
            <a:ext cx="14905355" cy="718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65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1452" y="-229997"/>
            <a:ext cx="18790904" cy="7738274"/>
            <a:chOff x="0" y="0"/>
            <a:chExt cx="203112231" cy="836435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02967446" cy="83498782"/>
            </a:xfrm>
            <a:custGeom>
              <a:avLst/>
              <a:gdLst/>
              <a:ahLst/>
              <a:cxnLst/>
              <a:rect l="l" t="t" r="r" b="b"/>
              <a:pathLst>
                <a:path w="202967446" h="83498782">
                  <a:moveTo>
                    <a:pt x="0" y="0"/>
                  </a:moveTo>
                  <a:lnTo>
                    <a:pt x="202967446" y="0"/>
                  </a:lnTo>
                  <a:lnTo>
                    <a:pt x="202967446" y="83498782"/>
                  </a:lnTo>
                  <a:lnTo>
                    <a:pt x="0" y="83498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03112229" cy="83643564"/>
            </a:xfrm>
            <a:custGeom>
              <a:avLst/>
              <a:gdLst/>
              <a:ahLst/>
              <a:cxnLst/>
              <a:rect l="l" t="t" r="r" b="b"/>
              <a:pathLst>
                <a:path w="203112229" h="83643564">
                  <a:moveTo>
                    <a:pt x="202967456" y="83498779"/>
                  </a:moveTo>
                  <a:lnTo>
                    <a:pt x="203112229" y="83498779"/>
                  </a:lnTo>
                  <a:lnTo>
                    <a:pt x="203112229" y="83643564"/>
                  </a:lnTo>
                  <a:lnTo>
                    <a:pt x="202967456" y="83643564"/>
                  </a:lnTo>
                  <a:lnTo>
                    <a:pt x="202967456" y="8349877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3498779"/>
                  </a:lnTo>
                  <a:lnTo>
                    <a:pt x="0" y="83498779"/>
                  </a:lnTo>
                  <a:lnTo>
                    <a:pt x="0" y="144780"/>
                  </a:lnTo>
                  <a:close/>
                  <a:moveTo>
                    <a:pt x="0" y="83498779"/>
                  </a:moveTo>
                  <a:lnTo>
                    <a:pt x="144780" y="83498779"/>
                  </a:lnTo>
                  <a:lnTo>
                    <a:pt x="144780" y="83643564"/>
                  </a:lnTo>
                  <a:lnTo>
                    <a:pt x="0" y="83643564"/>
                  </a:lnTo>
                  <a:lnTo>
                    <a:pt x="0" y="83498779"/>
                  </a:lnTo>
                  <a:close/>
                  <a:moveTo>
                    <a:pt x="202967456" y="144780"/>
                  </a:moveTo>
                  <a:lnTo>
                    <a:pt x="203112229" y="144780"/>
                  </a:lnTo>
                  <a:lnTo>
                    <a:pt x="203112229" y="83498779"/>
                  </a:lnTo>
                  <a:lnTo>
                    <a:pt x="202967456" y="83498779"/>
                  </a:lnTo>
                  <a:lnTo>
                    <a:pt x="202967456" y="144780"/>
                  </a:lnTo>
                  <a:close/>
                  <a:moveTo>
                    <a:pt x="144780" y="83498779"/>
                  </a:moveTo>
                  <a:lnTo>
                    <a:pt x="202967456" y="83498779"/>
                  </a:lnTo>
                  <a:lnTo>
                    <a:pt x="202967456" y="83643564"/>
                  </a:lnTo>
                  <a:lnTo>
                    <a:pt x="144780" y="83643564"/>
                  </a:lnTo>
                  <a:lnTo>
                    <a:pt x="144780" y="83498779"/>
                  </a:lnTo>
                  <a:close/>
                  <a:moveTo>
                    <a:pt x="202967456" y="0"/>
                  </a:moveTo>
                  <a:lnTo>
                    <a:pt x="203112229" y="0"/>
                  </a:lnTo>
                  <a:lnTo>
                    <a:pt x="203112229" y="144780"/>
                  </a:lnTo>
                  <a:lnTo>
                    <a:pt x="202967456" y="144780"/>
                  </a:lnTo>
                  <a:lnTo>
                    <a:pt x="20296745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02967456" y="0"/>
                  </a:lnTo>
                  <a:lnTo>
                    <a:pt x="20296745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590800" y="7824787"/>
            <a:ext cx="156972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Click info to open Details of this student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You can change info and click save change to apply change</a:t>
            </a:r>
          </a:p>
          <a:p>
            <a:pPr marL="0" lvl="0" indent="0" algn="l">
              <a:spcBef>
                <a:spcPct val="0"/>
              </a:spcBef>
            </a:pPr>
            <a:endParaRPr lang="en-US" sz="4000" u="none">
              <a:solidFill>
                <a:srgbClr val="000000"/>
              </a:solidFill>
              <a:latin typeface="Public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87A4C-F8B7-2BDF-CE07-2BF4C2E07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899" y="0"/>
            <a:ext cx="13792200" cy="73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97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1452" y="-229997"/>
            <a:ext cx="18790904" cy="7738274"/>
            <a:chOff x="0" y="0"/>
            <a:chExt cx="203112231" cy="836435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02967446" cy="83498782"/>
            </a:xfrm>
            <a:custGeom>
              <a:avLst/>
              <a:gdLst/>
              <a:ahLst/>
              <a:cxnLst/>
              <a:rect l="l" t="t" r="r" b="b"/>
              <a:pathLst>
                <a:path w="202967446" h="83498782">
                  <a:moveTo>
                    <a:pt x="0" y="0"/>
                  </a:moveTo>
                  <a:lnTo>
                    <a:pt x="202967446" y="0"/>
                  </a:lnTo>
                  <a:lnTo>
                    <a:pt x="202967446" y="83498782"/>
                  </a:lnTo>
                  <a:lnTo>
                    <a:pt x="0" y="83498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03112229" cy="83643564"/>
            </a:xfrm>
            <a:custGeom>
              <a:avLst/>
              <a:gdLst/>
              <a:ahLst/>
              <a:cxnLst/>
              <a:rect l="l" t="t" r="r" b="b"/>
              <a:pathLst>
                <a:path w="203112229" h="83643564">
                  <a:moveTo>
                    <a:pt x="202967456" y="83498779"/>
                  </a:moveTo>
                  <a:lnTo>
                    <a:pt x="203112229" y="83498779"/>
                  </a:lnTo>
                  <a:lnTo>
                    <a:pt x="203112229" y="83643564"/>
                  </a:lnTo>
                  <a:lnTo>
                    <a:pt x="202967456" y="83643564"/>
                  </a:lnTo>
                  <a:lnTo>
                    <a:pt x="202967456" y="8349877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3498779"/>
                  </a:lnTo>
                  <a:lnTo>
                    <a:pt x="0" y="83498779"/>
                  </a:lnTo>
                  <a:lnTo>
                    <a:pt x="0" y="144780"/>
                  </a:lnTo>
                  <a:close/>
                  <a:moveTo>
                    <a:pt x="0" y="83498779"/>
                  </a:moveTo>
                  <a:lnTo>
                    <a:pt x="144780" y="83498779"/>
                  </a:lnTo>
                  <a:lnTo>
                    <a:pt x="144780" y="83643564"/>
                  </a:lnTo>
                  <a:lnTo>
                    <a:pt x="0" y="83643564"/>
                  </a:lnTo>
                  <a:lnTo>
                    <a:pt x="0" y="83498779"/>
                  </a:lnTo>
                  <a:close/>
                  <a:moveTo>
                    <a:pt x="202967456" y="144780"/>
                  </a:moveTo>
                  <a:lnTo>
                    <a:pt x="203112229" y="144780"/>
                  </a:lnTo>
                  <a:lnTo>
                    <a:pt x="203112229" y="83498779"/>
                  </a:lnTo>
                  <a:lnTo>
                    <a:pt x="202967456" y="83498779"/>
                  </a:lnTo>
                  <a:lnTo>
                    <a:pt x="202967456" y="144780"/>
                  </a:lnTo>
                  <a:close/>
                  <a:moveTo>
                    <a:pt x="144780" y="83498779"/>
                  </a:moveTo>
                  <a:lnTo>
                    <a:pt x="202967456" y="83498779"/>
                  </a:lnTo>
                  <a:lnTo>
                    <a:pt x="202967456" y="83643564"/>
                  </a:lnTo>
                  <a:lnTo>
                    <a:pt x="144780" y="83643564"/>
                  </a:lnTo>
                  <a:lnTo>
                    <a:pt x="144780" y="83498779"/>
                  </a:lnTo>
                  <a:close/>
                  <a:moveTo>
                    <a:pt x="202967456" y="0"/>
                  </a:moveTo>
                  <a:lnTo>
                    <a:pt x="203112229" y="0"/>
                  </a:lnTo>
                  <a:lnTo>
                    <a:pt x="203112229" y="144780"/>
                  </a:lnTo>
                  <a:lnTo>
                    <a:pt x="202967456" y="144780"/>
                  </a:lnTo>
                  <a:lnTo>
                    <a:pt x="20296745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02967456" y="0"/>
                  </a:lnTo>
                  <a:lnTo>
                    <a:pt x="20296745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657600" y="8496300"/>
            <a:ext cx="15697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Click Delete to delete the object you want</a:t>
            </a:r>
          </a:p>
          <a:p>
            <a:pPr marL="0" lvl="0" indent="0" algn="l">
              <a:spcBef>
                <a:spcPct val="0"/>
              </a:spcBef>
            </a:pPr>
            <a:endParaRPr lang="en-US" sz="4000" u="none">
              <a:solidFill>
                <a:srgbClr val="000000"/>
              </a:solidFill>
              <a:latin typeface="Public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949722-380B-764B-7DC9-48CA69221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283"/>
            <a:ext cx="14706600" cy="708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98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1452" y="-229997"/>
            <a:ext cx="18790904" cy="7738274"/>
            <a:chOff x="0" y="0"/>
            <a:chExt cx="203112231" cy="836435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02967446" cy="83498782"/>
            </a:xfrm>
            <a:custGeom>
              <a:avLst/>
              <a:gdLst/>
              <a:ahLst/>
              <a:cxnLst/>
              <a:rect l="l" t="t" r="r" b="b"/>
              <a:pathLst>
                <a:path w="202967446" h="83498782">
                  <a:moveTo>
                    <a:pt x="0" y="0"/>
                  </a:moveTo>
                  <a:lnTo>
                    <a:pt x="202967446" y="0"/>
                  </a:lnTo>
                  <a:lnTo>
                    <a:pt x="202967446" y="83498782"/>
                  </a:lnTo>
                  <a:lnTo>
                    <a:pt x="0" y="83498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03112229" cy="83643564"/>
            </a:xfrm>
            <a:custGeom>
              <a:avLst/>
              <a:gdLst/>
              <a:ahLst/>
              <a:cxnLst/>
              <a:rect l="l" t="t" r="r" b="b"/>
              <a:pathLst>
                <a:path w="203112229" h="83643564">
                  <a:moveTo>
                    <a:pt x="202967456" y="83498779"/>
                  </a:moveTo>
                  <a:lnTo>
                    <a:pt x="203112229" y="83498779"/>
                  </a:lnTo>
                  <a:lnTo>
                    <a:pt x="203112229" y="83643564"/>
                  </a:lnTo>
                  <a:lnTo>
                    <a:pt x="202967456" y="83643564"/>
                  </a:lnTo>
                  <a:lnTo>
                    <a:pt x="202967456" y="8349877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3498779"/>
                  </a:lnTo>
                  <a:lnTo>
                    <a:pt x="0" y="83498779"/>
                  </a:lnTo>
                  <a:lnTo>
                    <a:pt x="0" y="144780"/>
                  </a:lnTo>
                  <a:close/>
                  <a:moveTo>
                    <a:pt x="0" y="83498779"/>
                  </a:moveTo>
                  <a:lnTo>
                    <a:pt x="144780" y="83498779"/>
                  </a:lnTo>
                  <a:lnTo>
                    <a:pt x="144780" y="83643564"/>
                  </a:lnTo>
                  <a:lnTo>
                    <a:pt x="0" y="83643564"/>
                  </a:lnTo>
                  <a:lnTo>
                    <a:pt x="0" y="83498779"/>
                  </a:lnTo>
                  <a:close/>
                  <a:moveTo>
                    <a:pt x="202967456" y="144780"/>
                  </a:moveTo>
                  <a:lnTo>
                    <a:pt x="203112229" y="144780"/>
                  </a:lnTo>
                  <a:lnTo>
                    <a:pt x="203112229" y="83498779"/>
                  </a:lnTo>
                  <a:lnTo>
                    <a:pt x="202967456" y="83498779"/>
                  </a:lnTo>
                  <a:lnTo>
                    <a:pt x="202967456" y="144780"/>
                  </a:lnTo>
                  <a:close/>
                  <a:moveTo>
                    <a:pt x="144780" y="83498779"/>
                  </a:moveTo>
                  <a:lnTo>
                    <a:pt x="202967456" y="83498779"/>
                  </a:lnTo>
                  <a:lnTo>
                    <a:pt x="202967456" y="83643564"/>
                  </a:lnTo>
                  <a:lnTo>
                    <a:pt x="144780" y="83643564"/>
                  </a:lnTo>
                  <a:lnTo>
                    <a:pt x="144780" y="83498779"/>
                  </a:lnTo>
                  <a:close/>
                  <a:moveTo>
                    <a:pt x="202967456" y="0"/>
                  </a:moveTo>
                  <a:lnTo>
                    <a:pt x="203112229" y="0"/>
                  </a:lnTo>
                  <a:lnTo>
                    <a:pt x="203112229" y="144780"/>
                  </a:lnTo>
                  <a:lnTo>
                    <a:pt x="202967456" y="144780"/>
                  </a:lnTo>
                  <a:lnTo>
                    <a:pt x="20296745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02967456" y="0"/>
                  </a:lnTo>
                  <a:lnTo>
                    <a:pt x="20296745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334000" y="8115300"/>
            <a:ext cx="15697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You can search by student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82A58-FD21-E4F3-4D2E-4E1E2D71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99" y="-122394"/>
            <a:ext cx="13944600" cy="748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1452" y="-229997"/>
            <a:ext cx="18790904" cy="7738274"/>
            <a:chOff x="0" y="0"/>
            <a:chExt cx="203112231" cy="836435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02967446" cy="83498782"/>
            </a:xfrm>
            <a:custGeom>
              <a:avLst/>
              <a:gdLst/>
              <a:ahLst/>
              <a:cxnLst/>
              <a:rect l="l" t="t" r="r" b="b"/>
              <a:pathLst>
                <a:path w="202967446" h="83498782">
                  <a:moveTo>
                    <a:pt x="0" y="0"/>
                  </a:moveTo>
                  <a:lnTo>
                    <a:pt x="202967446" y="0"/>
                  </a:lnTo>
                  <a:lnTo>
                    <a:pt x="202967446" y="83498782"/>
                  </a:lnTo>
                  <a:lnTo>
                    <a:pt x="0" y="83498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03112229" cy="83643564"/>
            </a:xfrm>
            <a:custGeom>
              <a:avLst/>
              <a:gdLst/>
              <a:ahLst/>
              <a:cxnLst/>
              <a:rect l="l" t="t" r="r" b="b"/>
              <a:pathLst>
                <a:path w="203112229" h="83643564">
                  <a:moveTo>
                    <a:pt x="202967456" y="83498779"/>
                  </a:moveTo>
                  <a:lnTo>
                    <a:pt x="203112229" y="83498779"/>
                  </a:lnTo>
                  <a:lnTo>
                    <a:pt x="203112229" y="83643564"/>
                  </a:lnTo>
                  <a:lnTo>
                    <a:pt x="202967456" y="83643564"/>
                  </a:lnTo>
                  <a:lnTo>
                    <a:pt x="202967456" y="8349877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3498779"/>
                  </a:lnTo>
                  <a:lnTo>
                    <a:pt x="0" y="83498779"/>
                  </a:lnTo>
                  <a:lnTo>
                    <a:pt x="0" y="144780"/>
                  </a:lnTo>
                  <a:close/>
                  <a:moveTo>
                    <a:pt x="0" y="83498779"/>
                  </a:moveTo>
                  <a:lnTo>
                    <a:pt x="144780" y="83498779"/>
                  </a:lnTo>
                  <a:lnTo>
                    <a:pt x="144780" y="83643564"/>
                  </a:lnTo>
                  <a:lnTo>
                    <a:pt x="0" y="83643564"/>
                  </a:lnTo>
                  <a:lnTo>
                    <a:pt x="0" y="83498779"/>
                  </a:lnTo>
                  <a:close/>
                  <a:moveTo>
                    <a:pt x="202967456" y="144780"/>
                  </a:moveTo>
                  <a:lnTo>
                    <a:pt x="203112229" y="144780"/>
                  </a:lnTo>
                  <a:lnTo>
                    <a:pt x="203112229" y="83498779"/>
                  </a:lnTo>
                  <a:lnTo>
                    <a:pt x="202967456" y="83498779"/>
                  </a:lnTo>
                  <a:lnTo>
                    <a:pt x="202967456" y="144780"/>
                  </a:lnTo>
                  <a:close/>
                  <a:moveTo>
                    <a:pt x="144780" y="83498779"/>
                  </a:moveTo>
                  <a:lnTo>
                    <a:pt x="202967456" y="83498779"/>
                  </a:lnTo>
                  <a:lnTo>
                    <a:pt x="202967456" y="83643564"/>
                  </a:lnTo>
                  <a:lnTo>
                    <a:pt x="144780" y="83643564"/>
                  </a:lnTo>
                  <a:lnTo>
                    <a:pt x="144780" y="83498779"/>
                  </a:lnTo>
                  <a:close/>
                  <a:moveTo>
                    <a:pt x="202967456" y="0"/>
                  </a:moveTo>
                  <a:lnTo>
                    <a:pt x="203112229" y="0"/>
                  </a:lnTo>
                  <a:lnTo>
                    <a:pt x="203112229" y="144780"/>
                  </a:lnTo>
                  <a:lnTo>
                    <a:pt x="202967456" y="144780"/>
                  </a:lnTo>
                  <a:lnTo>
                    <a:pt x="20296745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02967456" y="0"/>
                  </a:lnTo>
                  <a:lnTo>
                    <a:pt x="20296745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334000" y="8115300"/>
            <a:ext cx="15697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You can search by student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82A58-FD21-E4F3-4D2E-4E1E2D71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99" y="-122394"/>
            <a:ext cx="13944600" cy="748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68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7000" y="0"/>
            <a:ext cx="16402031" cy="6869239"/>
            <a:chOff x="0" y="0"/>
            <a:chExt cx="177290729" cy="37410239"/>
          </a:xfrm>
          <a:solidFill>
            <a:schemeClr val="bg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77145952" cy="37265458"/>
            </a:xfrm>
            <a:custGeom>
              <a:avLst/>
              <a:gdLst/>
              <a:ahLst/>
              <a:cxnLst/>
              <a:rect l="l" t="t" r="r" b="b"/>
              <a:pathLst>
                <a:path w="177145952" h="37265458">
                  <a:moveTo>
                    <a:pt x="0" y="0"/>
                  </a:moveTo>
                  <a:lnTo>
                    <a:pt x="177145952" y="0"/>
                  </a:lnTo>
                  <a:lnTo>
                    <a:pt x="177145952" y="37265458"/>
                  </a:lnTo>
                  <a:lnTo>
                    <a:pt x="0" y="3726545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77290723" cy="37410241"/>
            </a:xfrm>
            <a:custGeom>
              <a:avLst/>
              <a:gdLst/>
              <a:ahLst/>
              <a:cxnLst/>
              <a:rect l="l" t="t" r="r" b="b"/>
              <a:pathLst>
                <a:path w="177290723" h="37410241">
                  <a:moveTo>
                    <a:pt x="177145950" y="37265459"/>
                  </a:moveTo>
                  <a:lnTo>
                    <a:pt x="177290723" y="37265459"/>
                  </a:lnTo>
                  <a:lnTo>
                    <a:pt x="177290723" y="37410241"/>
                  </a:lnTo>
                  <a:lnTo>
                    <a:pt x="177145950" y="37410241"/>
                  </a:lnTo>
                  <a:lnTo>
                    <a:pt x="177145950" y="3726545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7265459"/>
                  </a:lnTo>
                  <a:lnTo>
                    <a:pt x="0" y="37265459"/>
                  </a:lnTo>
                  <a:lnTo>
                    <a:pt x="0" y="144780"/>
                  </a:lnTo>
                  <a:close/>
                  <a:moveTo>
                    <a:pt x="0" y="37265459"/>
                  </a:moveTo>
                  <a:lnTo>
                    <a:pt x="144780" y="37265459"/>
                  </a:lnTo>
                  <a:lnTo>
                    <a:pt x="144780" y="37410241"/>
                  </a:lnTo>
                  <a:lnTo>
                    <a:pt x="0" y="37410241"/>
                  </a:lnTo>
                  <a:lnTo>
                    <a:pt x="0" y="37265459"/>
                  </a:lnTo>
                  <a:close/>
                  <a:moveTo>
                    <a:pt x="177145950" y="144780"/>
                  </a:moveTo>
                  <a:lnTo>
                    <a:pt x="177290723" y="144780"/>
                  </a:lnTo>
                  <a:lnTo>
                    <a:pt x="177290723" y="37265459"/>
                  </a:lnTo>
                  <a:lnTo>
                    <a:pt x="177145950" y="37265459"/>
                  </a:lnTo>
                  <a:lnTo>
                    <a:pt x="177145950" y="144780"/>
                  </a:lnTo>
                  <a:close/>
                  <a:moveTo>
                    <a:pt x="144780" y="37265459"/>
                  </a:moveTo>
                  <a:lnTo>
                    <a:pt x="177145950" y="37265459"/>
                  </a:lnTo>
                  <a:lnTo>
                    <a:pt x="177145950" y="37410241"/>
                  </a:lnTo>
                  <a:lnTo>
                    <a:pt x="144780" y="37410241"/>
                  </a:lnTo>
                  <a:lnTo>
                    <a:pt x="144780" y="37265459"/>
                  </a:lnTo>
                  <a:close/>
                  <a:moveTo>
                    <a:pt x="177145950" y="0"/>
                  </a:moveTo>
                  <a:lnTo>
                    <a:pt x="177290723" y="0"/>
                  </a:lnTo>
                  <a:lnTo>
                    <a:pt x="177290723" y="144780"/>
                  </a:lnTo>
                  <a:lnTo>
                    <a:pt x="177145950" y="144780"/>
                  </a:lnTo>
                  <a:lnTo>
                    <a:pt x="17714595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7145950" y="0"/>
                  </a:lnTo>
                  <a:lnTo>
                    <a:pt x="17714595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-1472847" y="1409700"/>
            <a:ext cx="5828791" cy="834852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67400" y="7447840"/>
            <a:ext cx="18505867" cy="2272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000000"/>
                </a:solidFill>
                <a:latin typeface="Public Sans"/>
              </a:rPr>
              <a:t>LECTURER FORM</a:t>
            </a:r>
          </a:p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Click show to show all data from database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46E1A-B76B-5751-D5A3-8943BA852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01273"/>
            <a:ext cx="11681778" cy="626669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7000" y="0"/>
            <a:ext cx="16402031" cy="6869239"/>
            <a:chOff x="0" y="0"/>
            <a:chExt cx="177290729" cy="37410239"/>
          </a:xfrm>
          <a:solidFill>
            <a:schemeClr val="bg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77145952" cy="37265458"/>
            </a:xfrm>
            <a:custGeom>
              <a:avLst/>
              <a:gdLst/>
              <a:ahLst/>
              <a:cxnLst/>
              <a:rect l="l" t="t" r="r" b="b"/>
              <a:pathLst>
                <a:path w="177145952" h="37265458">
                  <a:moveTo>
                    <a:pt x="0" y="0"/>
                  </a:moveTo>
                  <a:lnTo>
                    <a:pt x="177145952" y="0"/>
                  </a:lnTo>
                  <a:lnTo>
                    <a:pt x="177145952" y="37265458"/>
                  </a:lnTo>
                  <a:lnTo>
                    <a:pt x="0" y="3726545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77290723" cy="37410241"/>
            </a:xfrm>
            <a:custGeom>
              <a:avLst/>
              <a:gdLst/>
              <a:ahLst/>
              <a:cxnLst/>
              <a:rect l="l" t="t" r="r" b="b"/>
              <a:pathLst>
                <a:path w="177290723" h="37410241">
                  <a:moveTo>
                    <a:pt x="177145950" y="37265459"/>
                  </a:moveTo>
                  <a:lnTo>
                    <a:pt x="177290723" y="37265459"/>
                  </a:lnTo>
                  <a:lnTo>
                    <a:pt x="177290723" y="37410241"/>
                  </a:lnTo>
                  <a:lnTo>
                    <a:pt x="177145950" y="37410241"/>
                  </a:lnTo>
                  <a:lnTo>
                    <a:pt x="177145950" y="3726545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7265459"/>
                  </a:lnTo>
                  <a:lnTo>
                    <a:pt x="0" y="37265459"/>
                  </a:lnTo>
                  <a:lnTo>
                    <a:pt x="0" y="144780"/>
                  </a:lnTo>
                  <a:close/>
                  <a:moveTo>
                    <a:pt x="0" y="37265459"/>
                  </a:moveTo>
                  <a:lnTo>
                    <a:pt x="144780" y="37265459"/>
                  </a:lnTo>
                  <a:lnTo>
                    <a:pt x="144780" y="37410241"/>
                  </a:lnTo>
                  <a:lnTo>
                    <a:pt x="0" y="37410241"/>
                  </a:lnTo>
                  <a:lnTo>
                    <a:pt x="0" y="37265459"/>
                  </a:lnTo>
                  <a:close/>
                  <a:moveTo>
                    <a:pt x="177145950" y="144780"/>
                  </a:moveTo>
                  <a:lnTo>
                    <a:pt x="177290723" y="144780"/>
                  </a:lnTo>
                  <a:lnTo>
                    <a:pt x="177290723" y="37265459"/>
                  </a:lnTo>
                  <a:lnTo>
                    <a:pt x="177145950" y="37265459"/>
                  </a:lnTo>
                  <a:lnTo>
                    <a:pt x="177145950" y="144780"/>
                  </a:lnTo>
                  <a:close/>
                  <a:moveTo>
                    <a:pt x="144780" y="37265459"/>
                  </a:moveTo>
                  <a:lnTo>
                    <a:pt x="177145950" y="37265459"/>
                  </a:lnTo>
                  <a:lnTo>
                    <a:pt x="177145950" y="37410241"/>
                  </a:lnTo>
                  <a:lnTo>
                    <a:pt x="144780" y="37410241"/>
                  </a:lnTo>
                  <a:lnTo>
                    <a:pt x="144780" y="37265459"/>
                  </a:lnTo>
                  <a:close/>
                  <a:moveTo>
                    <a:pt x="177145950" y="0"/>
                  </a:moveTo>
                  <a:lnTo>
                    <a:pt x="177290723" y="0"/>
                  </a:lnTo>
                  <a:lnTo>
                    <a:pt x="177290723" y="144780"/>
                  </a:lnTo>
                  <a:lnTo>
                    <a:pt x="177145950" y="144780"/>
                  </a:lnTo>
                  <a:lnTo>
                    <a:pt x="17714595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7145950" y="0"/>
                  </a:lnTo>
                  <a:lnTo>
                    <a:pt x="17714595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-1472847" y="1409700"/>
            <a:ext cx="5828791" cy="8348529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94FC7960-41EF-7D34-21B8-D80FDD759BE0}"/>
              </a:ext>
            </a:extLst>
          </p:cNvPr>
          <p:cNvSpPr txBox="1"/>
          <p:nvPr/>
        </p:nvSpPr>
        <p:spPr>
          <a:xfrm>
            <a:off x="5334000" y="7698180"/>
            <a:ext cx="15697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Click add new Lecturer to add new Lecturer object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CAE5E5-5657-FD84-F926-FD53317F7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30496"/>
            <a:ext cx="13209718" cy="62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78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7000" y="0"/>
            <a:ext cx="16402031" cy="6869239"/>
            <a:chOff x="0" y="0"/>
            <a:chExt cx="177290729" cy="37410239"/>
          </a:xfrm>
          <a:solidFill>
            <a:schemeClr val="bg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77145952" cy="37265458"/>
            </a:xfrm>
            <a:custGeom>
              <a:avLst/>
              <a:gdLst/>
              <a:ahLst/>
              <a:cxnLst/>
              <a:rect l="l" t="t" r="r" b="b"/>
              <a:pathLst>
                <a:path w="177145952" h="37265458">
                  <a:moveTo>
                    <a:pt x="0" y="0"/>
                  </a:moveTo>
                  <a:lnTo>
                    <a:pt x="177145952" y="0"/>
                  </a:lnTo>
                  <a:lnTo>
                    <a:pt x="177145952" y="37265458"/>
                  </a:lnTo>
                  <a:lnTo>
                    <a:pt x="0" y="3726545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77290723" cy="37410241"/>
            </a:xfrm>
            <a:custGeom>
              <a:avLst/>
              <a:gdLst/>
              <a:ahLst/>
              <a:cxnLst/>
              <a:rect l="l" t="t" r="r" b="b"/>
              <a:pathLst>
                <a:path w="177290723" h="37410241">
                  <a:moveTo>
                    <a:pt x="177145950" y="37265459"/>
                  </a:moveTo>
                  <a:lnTo>
                    <a:pt x="177290723" y="37265459"/>
                  </a:lnTo>
                  <a:lnTo>
                    <a:pt x="177290723" y="37410241"/>
                  </a:lnTo>
                  <a:lnTo>
                    <a:pt x="177145950" y="37410241"/>
                  </a:lnTo>
                  <a:lnTo>
                    <a:pt x="177145950" y="3726545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7265459"/>
                  </a:lnTo>
                  <a:lnTo>
                    <a:pt x="0" y="37265459"/>
                  </a:lnTo>
                  <a:lnTo>
                    <a:pt x="0" y="144780"/>
                  </a:lnTo>
                  <a:close/>
                  <a:moveTo>
                    <a:pt x="0" y="37265459"/>
                  </a:moveTo>
                  <a:lnTo>
                    <a:pt x="144780" y="37265459"/>
                  </a:lnTo>
                  <a:lnTo>
                    <a:pt x="144780" y="37410241"/>
                  </a:lnTo>
                  <a:lnTo>
                    <a:pt x="0" y="37410241"/>
                  </a:lnTo>
                  <a:lnTo>
                    <a:pt x="0" y="37265459"/>
                  </a:lnTo>
                  <a:close/>
                  <a:moveTo>
                    <a:pt x="177145950" y="144780"/>
                  </a:moveTo>
                  <a:lnTo>
                    <a:pt x="177290723" y="144780"/>
                  </a:lnTo>
                  <a:lnTo>
                    <a:pt x="177290723" y="37265459"/>
                  </a:lnTo>
                  <a:lnTo>
                    <a:pt x="177145950" y="37265459"/>
                  </a:lnTo>
                  <a:lnTo>
                    <a:pt x="177145950" y="144780"/>
                  </a:lnTo>
                  <a:close/>
                  <a:moveTo>
                    <a:pt x="144780" y="37265459"/>
                  </a:moveTo>
                  <a:lnTo>
                    <a:pt x="177145950" y="37265459"/>
                  </a:lnTo>
                  <a:lnTo>
                    <a:pt x="177145950" y="37410241"/>
                  </a:lnTo>
                  <a:lnTo>
                    <a:pt x="144780" y="37410241"/>
                  </a:lnTo>
                  <a:lnTo>
                    <a:pt x="144780" y="37265459"/>
                  </a:lnTo>
                  <a:close/>
                  <a:moveTo>
                    <a:pt x="177145950" y="0"/>
                  </a:moveTo>
                  <a:lnTo>
                    <a:pt x="177290723" y="0"/>
                  </a:lnTo>
                  <a:lnTo>
                    <a:pt x="177290723" y="144780"/>
                  </a:lnTo>
                  <a:lnTo>
                    <a:pt x="177145950" y="144780"/>
                  </a:lnTo>
                  <a:lnTo>
                    <a:pt x="17714595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7145950" y="0"/>
                  </a:lnTo>
                  <a:lnTo>
                    <a:pt x="17714595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-1472847" y="1409700"/>
            <a:ext cx="5828791" cy="8348529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94FC7960-41EF-7D34-21B8-D80FDD759BE0}"/>
              </a:ext>
            </a:extLst>
          </p:cNvPr>
          <p:cNvSpPr txBox="1"/>
          <p:nvPr/>
        </p:nvSpPr>
        <p:spPr>
          <a:xfrm>
            <a:off x="4362641" y="7698181"/>
            <a:ext cx="156972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Click info to show the details of Lecturer and change the information. 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Click Save Change to apply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3E994A-AB2C-17D8-0291-CC6312C49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641" y="213517"/>
            <a:ext cx="13984445" cy="644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90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7000" y="0"/>
            <a:ext cx="16402031" cy="6869239"/>
            <a:chOff x="0" y="0"/>
            <a:chExt cx="177290729" cy="37410239"/>
          </a:xfrm>
          <a:solidFill>
            <a:schemeClr val="bg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77145952" cy="37265458"/>
            </a:xfrm>
            <a:custGeom>
              <a:avLst/>
              <a:gdLst/>
              <a:ahLst/>
              <a:cxnLst/>
              <a:rect l="l" t="t" r="r" b="b"/>
              <a:pathLst>
                <a:path w="177145952" h="37265458">
                  <a:moveTo>
                    <a:pt x="0" y="0"/>
                  </a:moveTo>
                  <a:lnTo>
                    <a:pt x="177145952" y="0"/>
                  </a:lnTo>
                  <a:lnTo>
                    <a:pt x="177145952" y="37265458"/>
                  </a:lnTo>
                  <a:lnTo>
                    <a:pt x="0" y="3726545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77290723" cy="37410241"/>
            </a:xfrm>
            <a:custGeom>
              <a:avLst/>
              <a:gdLst/>
              <a:ahLst/>
              <a:cxnLst/>
              <a:rect l="l" t="t" r="r" b="b"/>
              <a:pathLst>
                <a:path w="177290723" h="37410241">
                  <a:moveTo>
                    <a:pt x="177145950" y="37265459"/>
                  </a:moveTo>
                  <a:lnTo>
                    <a:pt x="177290723" y="37265459"/>
                  </a:lnTo>
                  <a:lnTo>
                    <a:pt x="177290723" y="37410241"/>
                  </a:lnTo>
                  <a:lnTo>
                    <a:pt x="177145950" y="37410241"/>
                  </a:lnTo>
                  <a:lnTo>
                    <a:pt x="177145950" y="3726545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7265459"/>
                  </a:lnTo>
                  <a:lnTo>
                    <a:pt x="0" y="37265459"/>
                  </a:lnTo>
                  <a:lnTo>
                    <a:pt x="0" y="144780"/>
                  </a:lnTo>
                  <a:close/>
                  <a:moveTo>
                    <a:pt x="0" y="37265459"/>
                  </a:moveTo>
                  <a:lnTo>
                    <a:pt x="144780" y="37265459"/>
                  </a:lnTo>
                  <a:lnTo>
                    <a:pt x="144780" y="37410241"/>
                  </a:lnTo>
                  <a:lnTo>
                    <a:pt x="0" y="37410241"/>
                  </a:lnTo>
                  <a:lnTo>
                    <a:pt x="0" y="37265459"/>
                  </a:lnTo>
                  <a:close/>
                  <a:moveTo>
                    <a:pt x="177145950" y="144780"/>
                  </a:moveTo>
                  <a:lnTo>
                    <a:pt x="177290723" y="144780"/>
                  </a:lnTo>
                  <a:lnTo>
                    <a:pt x="177290723" y="37265459"/>
                  </a:lnTo>
                  <a:lnTo>
                    <a:pt x="177145950" y="37265459"/>
                  </a:lnTo>
                  <a:lnTo>
                    <a:pt x="177145950" y="144780"/>
                  </a:lnTo>
                  <a:close/>
                  <a:moveTo>
                    <a:pt x="144780" y="37265459"/>
                  </a:moveTo>
                  <a:lnTo>
                    <a:pt x="177145950" y="37265459"/>
                  </a:lnTo>
                  <a:lnTo>
                    <a:pt x="177145950" y="37410241"/>
                  </a:lnTo>
                  <a:lnTo>
                    <a:pt x="144780" y="37410241"/>
                  </a:lnTo>
                  <a:lnTo>
                    <a:pt x="144780" y="37265459"/>
                  </a:lnTo>
                  <a:close/>
                  <a:moveTo>
                    <a:pt x="177145950" y="0"/>
                  </a:moveTo>
                  <a:lnTo>
                    <a:pt x="177290723" y="0"/>
                  </a:lnTo>
                  <a:lnTo>
                    <a:pt x="177290723" y="144780"/>
                  </a:lnTo>
                  <a:lnTo>
                    <a:pt x="177145950" y="144780"/>
                  </a:lnTo>
                  <a:lnTo>
                    <a:pt x="17714595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7145950" y="0"/>
                  </a:lnTo>
                  <a:lnTo>
                    <a:pt x="17714595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-1472847" y="1409700"/>
            <a:ext cx="5828791" cy="8348529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94FC7960-41EF-7D34-21B8-D80FDD759BE0}"/>
              </a:ext>
            </a:extLst>
          </p:cNvPr>
          <p:cNvSpPr txBox="1"/>
          <p:nvPr/>
        </p:nvSpPr>
        <p:spPr>
          <a:xfrm>
            <a:off x="4796812" y="7698180"/>
            <a:ext cx="15697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Click Delete button to delete the Lecturer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84402B-0D61-7C69-AD54-0F3A531D0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712" y="157282"/>
            <a:ext cx="12218605" cy="655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76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7000" y="0"/>
            <a:ext cx="16402031" cy="6869239"/>
            <a:chOff x="0" y="0"/>
            <a:chExt cx="177290729" cy="37410239"/>
          </a:xfrm>
          <a:solidFill>
            <a:schemeClr val="bg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77145952" cy="37265458"/>
            </a:xfrm>
            <a:custGeom>
              <a:avLst/>
              <a:gdLst/>
              <a:ahLst/>
              <a:cxnLst/>
              <a:rect l="l" t="t" r="r" b="b"/>
              <a:pathLst>
                <a:path w="177145952" h="37265458">
                  <a:moveTo>
                    <a:pt x="0" y="0"/>
                  </a:moveTo>
                  <a:lnTo>
                    <a:pt x="177145952" y="0"/>
                  </a:lnTo>
                  <a:lnTo>
                    <a:pt x="177145952" y="37265458"/>
                  </a:lnTo>
                  <a:lnTo>
                    <a:pt x="0" y="3726545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77290723" cy="37410241"/>
            </a:xfrm>
            <a:custGeom>
              <a:avLst/>
              <a:gdLst/>
              <a:ahLst/>
              <a:cxnLst/>
              <a:rect l="l" t="t" r="r" b="b"/>
              <a:pathLst>
                <a:path w="177290723" h="37410241">
                  <a:moveTo>
                    <a:pt x="177145950" y="37265459"/>
                  </a:moveTo>
                  <a:lnTo>
                    <a:pt x="177290723" y="37265459"/>
                  </a:lnTo>
                  <a:lnTo>
                    <a:pt x="177290723" y="37410241"/>
                  </a:lnTo>
                  <a:lnTo>
                    <a:pt x="177145950" y="37410241"/>
                  </a:lnTo>
                  <a:lnTo>
                    <a:pt x="177145950" y="3726545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7265459"/>
                  </a:lnTo>
                  <a:lnTo>
                    <a:pt x="0" y="37265459"/>
                  </a:lnTo>
                  <a:lnTo>
                    <a:pt x="0" y="144780"/>
                  </a:lnTo>
                  <a:close/>
                  <a:moveTo>
                    <a:pt x="0" y="37265459"/>
                  </a:moveTo>
                  <a:lnTo>
                    <a:pt x="144780" y="37265459"/>
                  </a:lnTo>
                  <a:lnTo>
                    <a:pt x="144780" y="37410241"/>
                  </a:lnTo>
                  <a:lnTo>
                    <a:pt x="0" y="37410241"/>
                  </a:lnTo>
                  <a:lnTo>
                    <a:pt x="0" y="37265459"/>
                  </a:lnTo>
                  <a:close/>
                  <a:moveTo>
                    <a:pt x="177145950" y="144780"/>
                  </a:moveTo>
                  <a:lnTo>
                    <a:pt x="177290723" y="144780"/>
                  </a:lnTo>
                  <a:lnTo>
                    <a:pt x="177290723" y="37265459"/>
                  </a:lnTo>
                  <a:lnTo>
                    <a:pt x="177145950" y="37265459"/>
                  </a:lnTo>
                  <a:lnTo>
                    <a:pt x="177145950" y="144780"/>
                  </a:lnTo>
                  <a:close/>
                  <a:moveTo>
                    <a:pt x="144780" y="37265459"/>
                  </a:moveTo>
                  <a:lnTo>
                    <a:pt x="177145950" y="37265459"/>
                  </a:lnTo>
                  <a:lnTo>
                    <a:pt x="177145950" y="37410241"/>
                  </a:lnTo>
                  <a:lnTo>
                    <a:pt x="144780" y="37410241"/>
                  </a:lnTo>
                  <a:lnTo>
                    <a:pt x="144780" y="37265459"/>
                  </a:lnTo>
                  <a:close/>
                  <a:moveTo>
                    <a:pt x="177145950" y="0"/>
                  </a:moveTo>
                  <a:lnTo>
                    <a:pt x="177290723" y="0"/>
                  </a:lnTo>
                  <a:lnTo>
                    <a:pt x="177290723" y="144780"/>
                  </a:lnTo>
                  <a:lnTo>
                    <a:pt x="177145950" y="144780"/>
                  </a:lnTo>
                  <a:lnTo>
                    <a:pt x="17714595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7145950" y="0"/>
                  </a:lnTo>
                  <a:lnTo>
                    <a:pt x="17714595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-1472847" y="1409700"/>
            <a:ext cx="5828791" cy="8348529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94FC7960-41EF-7D34-21B8-D80FDD759BE0}"/>
              </a:ext>
            </a:extLst>
          </p:cNvPr>
          <p:cNvSpPr txBox="1"/>
          <p:nvPr/>
        </p:nvSpPr>
        <p:spPr>
          <a:xfrm>
            <a:off x="5334000" y="7698180"/>
            <a:ext cx="15697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You can search the Lecturer by Lecturer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873323-BEE2-F6AE-DBC3-4DA50BFE8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687" y="288755"/>
            <a:ext cx="12636656" cy="629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8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5623074" y="-4594375"/>
            <a:ext cx="6889453" cy="22098000"/>
            <a:chOff x="0" y="0"/>
            <a:chExt cx="109061935" cy="120234959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08917150" cy="120090173"/>
            </a:xfrm>
            <a:custGeom>
              <a:avLst/>
              <a:gdLst/>
              <a:ahLst/>
              <a:cxnLst/>
              <a:rect l="l" t="t" r="r" b="b"/>
              <a:pathLst>
                <a:path w="108917150" h="120090173">
                  <a:moveTo>
                    <a:pt x="0" y="0"/>
                  </a:moveTo>
                  <a:lnTo>
                    <a:pt x="108917150" y="0"/>
                  </a:lnTo>
                  <a:lnTo>
                    <a:pt x="108917150" y="120090173"/>
                  </a:lnTo>
                  <a:lnTo>
                    <a:pt x="0" y="120090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9061932" cy="120234956"/>
            </a:xfrm>
            <a:custGeom>
              <a:avLst/>
              <a:gdLst/>
              <a:ahLst/>
              <a:cxnLst/>
              <a:rect l="l" t="t" r="r" b="b"/>
              <a:pathLst>
                <a:path w="109061932" h="120234956">
                  <a:moveTo>
                    <a:pt x="108917160" y="120090183"/>
                  </a:moveTo>
                  <a:lnTo>
                    <a:pt x="109061932" y="120090183"/>
                  </a:lnTo>
                  <a:lnTo>
                    <a:pt x="109061932" y="120234956"/>
                  </a:lnTo>
                  <a:lnTo>
                    <a:pt x="108917160" y="120234956"/>
                  </a:lnTo>
                  <a:lnTo>
                    <a:pt x="108917160" y="12009018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0090183"/>
                  </a:lnTo>
                  <a:lnTo>
                    <a:pt x="0" y="120090183"/>
                  </a:lnTo>
                  <a:lnTo>
                    <a:pt x="0" y="144780"/>
                  </a:lnTo>
                  <a:close/>
                  <a:moveTo>
                    <a:pt x="0" y="120090183"/>
                  </a:moveTo>
                  <a:lnTo>
                    <a:pt x="144780" y="120090183"/>
                  </a:lnTo>
                  <a:lnTo>
                    <a:pt x="144780" y="120234956"/>
                  </a:lnTo>
                  <a:lnTo>
                    <a:pt x="0" y="120234956"/>
                  </a:lnTo>
                  <a:lnTo>
                    <a:pt x="0" y="120090183"/>
                  </a:lnTo>
                  <a:close/>
                  <a:moveTo>
                    <a:pt x="108917160" y="144780"/>
                  </a:moveTo>
                  <a:lnTo>
                    <a:pt x="109061932" y="144780"/>
                  </a:lnTo>
                  <a:lnTo>
                    <a:pt x="109061932" y="120090183"/>
                  </a:lnTo>
                  <a:lnTo>
                    <a:pt x="108917160" y="120090183"/>
                  </a:lnTo>
                  <a:lnTo>
                    <a:pt x="108917160" y="144780"/>
                  </a:lnTo>
                  <a:close/>
                  <a:moveTo>
                    <a:pt x="144780" y="120090183"/>
                  </a:moveTo>
                  <a:lnTo>
                    <a:pt x="108917160" y="120090183"/>
                  </a:lnTo>
                  <a:lnTo>
                    <a:pt x="108917160" y="120234956"/>
                  </a:lnTo>
                  <a:lnTo>
                    <a:pt x="144780" y="120234956"/>
                  </a:lnTo>
                  <a:lnTo>
                    <a:pt x="144780" y="120090183"/>
                  </a:lnTo>
                  <a:close/>
                  <a:moveTo>
                    <a:pt x="108917160" y="0"/>
                  </a:moveTo>
                  <a:lnTo>
                    <a:pt x="109061932" y="0"/>
                  </a:lnTo>
                  <a:lnTo>
                    <a:pt x="109061932" y="144780"/>
                  </a:lnTo>
                  <a:lnTo>
                    <a:pt x="108917160" y="144780"/>
                  </a:lnTo>
                  <a:lnTo>
                    <a:pt x="1089171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8917160" y="0"/>
                  </a:lnTo>
                  <a:lnTo>
                    <a:pt x="1089171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F45506C-33A7-98EB-CAAB-134E230FF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3286313"/>
            <a:ext cx="10515600" cy="6336622"/>
          </a:xfrm>
          <a:prstGeom prst="rect">
            <a:avLst/>
          </a:prstGeom>
        </p:spPr>
      </p:pic>
      <p:sp>
        <p:nvSpPr>
          <p:cNvPr id="6" name="TextBox 40">
            <a:extLst>
              <a:ext uri="{FF2B5EF4-FFF2-40B4-BE49-F238E27FC236}">
                <a16:creationId xmlns:a16="http://schemas.microsoft.com/office/drawing/2014/main" id="{D1F02A1F-C970-9299-01C1-473C0C756AA4}"/>
              </a:ext>
            </a:extLst>
          </p:cNvPr>
          <p:cNvSpPr txBox="1"/>
          <p:nvPr/>
        </p:nvSpPr>
        <p:spPr>
          <a:xfrm>
            <a:off x="990600" y="702165"/>
            <a:ext cx="14135100" cy="1650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</a:pP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Step 1:</a:t>
            </a:r>
            <a:endParaRPr lang="vi-VN" sz="3200" b="1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Using Git to clone the project on GitHub with link:</a:t>
            </a:r>
            <a:endParaRPr lang="vi-VN" sz="3200" b="1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3200" b="1" u="sng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3"/>
              </a:rPr>
              <a:t>https://github.com/BToan22/CMP175_WebFinalProject.git</a:t>
            </a:r>
            <a:endParaRPr lang="vi-VN" sz="3200" b="1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7000" y="0"/>
            <a:ext cx="16402031" cy="6869239"/>
            <a:chOff x="0" y="0"/>
            <a:chExt cx="177290729" cy="37410239"/>
          </a:xfrm>
          <a:solidFill>
            <a:schemeClr val="bg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77145952" cy="37265458"/>
            </a:xfrm>
            <a:custGeom>
              <a:avLst/>
              <a:gdLst/>
              <a:ahLst/>
              <a:cxnLst/>
              <a:rect l="l" t="t" r="r" b="b"/>
              <a:pathLst>
                <a:path w="177145952" h="37265458">
                  <a:moveTo>
                    <a:pt x="0" y="0"/>
                  </a:moveTo>
                  <a:lnTo>
                    <a:pt x="177145952" y="0"/>
                  </a:lnTo>
                  <a:lnTo>
                    <a:pt x="177145952" y="37265458"/>
                  </a:lnTo>
                  <a:lnTo>
                    <a:pt x="0" y="3726545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77290723" cy="37410241"/>
            </a:xfrm>
            <a:custGeom>
              <a:avLst/>
              <a:gdLst/>
              <a:ahLst/>
              <a:cxnLst/>
              <a:rect l="l" t="t" r="r" b="b"/>
              <a:pathLst>
                <a:path w="177290723" h="37410241">
                  <a:moveTo>
                    <a:pt x="177145950" y="37265459"/>
                  </a:moveTo>
                  <a:lnTo>
                    <a:pt x="177290723" y="37265459"/>
                  </a:lnTo>
                  <a:lnTo>
                    <a:pt x="177290723" y="37410241"/>
                  </a:lnTo>
                  <a:lnTo>
                    <a:pt x="177145950" y="37410241"/>
                  </a:lnTo>
                  <a:lnTo>
                    <a:pt x="177145950" y="3726545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7265459"/>
                  </a:lnTo>
                  <a:lnTo>
                    <a:pt x="0" y="37265459"/>
                  </a:lnTo>
                  <a:lnTo>
                    <a:pt x="0" y="144780"/>
                  </a:lnTo>
                  <a:close/>
                  <a:moveTo>
                    <a:pt x="0" y="37265459"/>
                  </a:moveTo>
                  <a:lnTo>
                    <a:pt x="144780" y="37265459"/>
                  </a:lnTo>
                  <a:lnTo>
                    <a:pt x="144780" y="37410241"/>
                  </a:lnTo>
                  <a:lnTo>
                    <a:pt x="0" y="37410241"/>
                  </a:lnTo>
                  <a:lnTo>
                    <a:pt x="0" y="37265459"/>
                  </a:lnTo>
                  <a:close/>
                  <a:moveTo>
                    <a:pt x="177145950" y="144780"/>
                  </a:moveTo>
                  <a:lnTo>
                    <a:pt x="177290723" y="144780"/>
                  </a:lnTo>
                  <a:lnTo>
                    <a:pt x="177290723" y="37265459"/>
                  </a:lnTo>
                  <a:lnTo>
                    <a:pt x="177145950" y="37265459"/>
                  </a:lnTo>
                  <a:lnTo>
                    <a:pt x="177145950" y="144780"/>
                  </a:lnTo>
                  <a:close/>
                  <a:moveTo>
                    <a:pt x="144780" y="37265459"/>
                  </a:moveTo>
                  <a:lnTo>
                    <a:pt x="177145950" y="37265459"/>
                  </a:lnTo>
                  <a:lnTo>
                    <a:pt x="177145950" y="37410241"/>
                  </a:lnTo>
                  <a:lnTo>
                    <a:pt x="144780" y="37410241"/>
                  </a:lnTo>
                  <a:lnTo>
                    <a:pt x="144780" y="37265459"/>
                  </a:lnTo>
                  <a:close/>
                  <a:moveTo>
                    <a:pt x="177145950" y="0"/>
                  </a:moveTo>
                  <a:lnTo>
                    <a:pt x="177290723" y="0"/>
                  </a:lnTo>
                  <a:lnTo>
                    <a:pt x="177290723" y="144780"/>
                  </a:lnTo>
                  <a:lnTo>
                    <a:pt x="177145950" y="144780"/>
                  </a:lnTo>
                  <a:lnTo>
                    <a:pt x="17714595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7145950" y="0"/>
                  </a:lnTo>
                  <a:lnTo>
                    <a:pt x="17714595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-1472847" y="1409700"/>
            <a:ext cx="5828791" cy="8348529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94FC7960-41EF-7D34-21B8-D80FDD759BE0}"/>
              </a:ext>
            </a:extLst>
          </p:cNvPr>
          <p:cNvSpPr txBox="1"/>
          <p:nvPr/>
        </p:nvSpPr>
        <p:spPr>
          <a:xfrm>
            <a:off x="5334000" y="7698180"/>
            <a:ext cx="15697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You can search the Lecturer by Lecturer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873323-BEE2-F6AE-DBC3-4DA50BFE8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687" y="288755"/>
            <a:ext cx="12636656" cy="629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165" y="957835"/>
            <a:ext cx="90297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000000"/>
                </a:solidFill>
                <a:latin typeface="Public Sans"/>
              </a:rPr>
              <a:t>SUBJECT FORM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FA92B5-D8AE-886C-66A2-CE837727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534" y="2188941"/>
            <a:ext cx="14086301" cy="708840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4838700"/>
            <a:ext cx="6176617" cy="1029436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486F34-25BA-EAEF-D18C-EC332D14EF1F}"/>
              </a:ext>
            </a:extLst>
          </p:cNvPr>
          <p:cNvGrpSpPr/>
          <p:nvPr/>
        </p:nvGrpSpPr>
        <p:grpSpPr>
          <a:xfrm>
            <a:off x="-4343400" y="957835"/>
            <a:ext cx="26289000" cy="8100345"/>
            <a:chOff x="0" y="0"/>
            <a:chExt cx="177290729" cy="37410239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0FE95D1-C750-9375-36DF-1692CF8E2D15}"/>
                </a:ext>
              </a:extLst>
            </p:cNvPr>
            <p:cNvSpPr/>
            <p:nvPr/>
          </p:nvSpPr>
          <p:spPr>
            <a:xfrm>
              <a:off x="72390" y="72390"/>
              <a:ext cx="177145952" cy="37265458"/>
            </a:xfrm>
            <a:custGeom>
              <a:avLst/>
              <a:gdLst/>
              <a:ahLst/>
              <a:cxnLst/>
              <a:rect l="l" t="t" r="r" b="b"/>
              <a:pathLst>
                <a:path w="177145952" h="37265458">
                  <a:moveTo>
                    <a:pt x="0" y="0"/>
                  </a:moveTo>
                  <a:lnTo>
                    <a:pt x="177145952" y="0"/>
                  </a:lnTo>
                  <a:lnTo>
                    <a:pt x="177145952" y="37265458"/>
                  </a:lnTo>
                  <a:lnTo>
                    <a:pt x="0" y="3726545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3DE5AB5-A953-CBA0-2A2D-9588D9BD4232}"/>
                </a:ext>
              </a:extLst>
            </p:cNvPr>
            <p:cNvSpPr/>
            <p:nvPr/>
          </p:nvSpPr>
          <p:spPr>
            <a:xfrm>
              <a:off x="0" y="0"/>
              <a:ext cx="177290723" cy="37410241"/>
            </a:xfrm>
            <a:custGeom>
              <a:avLst/>
              <a:gdLst/>
              <a:ahLst/>
              <a:cxnLst/>
              <a:rect l="l" t="t" r="r" b="b"/>
              <a:pathLst>
                <a:path w="177290723" h="37410241">
                  <a:moveTo>
                    <a:pt x="177145950" y="37265459"/>
                  </a:moveTo>
                  <a:lnTo>
                    <a:pt x="177290723" y="37265459"/>
                  </a:lnTo>
                  <a:lnTo>
                    <a:pt x="177290723" y="37410241"/>
                  </a:lnTo>
                  <a:lnTo>
                    <a:pt x="177145950" y="37410241"/>
                  </a:lnTo>
                  <a:lnTo>
                    <a:pt x="177145950" y="3726545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7265459"/>
                  </a:lnTo>
                  <a:lnTo>
                    <a:pt x="0" y="37265459"/>
                  </a:lnTo>
                  <a:lnTo>
                    <a:pt x="0" y="144780"/>
                  </a:lnTo>
                  <a:close/>
                  <a:moveTo>
                    <a:pt x="0" y="37265459"/>
                  </a:moveTo>
                  <a:lnTo>
                    <a:pt x="144780" y="37265459"/>
                  </a:lnTo>
                  <a:lnTo>
                    <a:pt x="144780" y="37410241"/>
                  </a:lnTo>
                  <a:lnTo>
                    <a:pt x="0" y="37410241"/>
                  </a:lnTo>
                  <a:lnTo>
                    <a:pt x="0" y="37265459"/>
                  </a:lnTo>
                  <a:close/>
                  <a:moveTo>
                    <a:pt x="177145950" y="144780"/>
                  </a:moveTo>
                  <a:lnTo>
                    <a:pt x="177290723" y="144780"/>
                  </a:lnTo>
                  <a:lnTo>
                    <a:pt x="177290723" y="37265459"/>
                  </a:lnTo>
                  <a:lnTo>
                    <a:pt x="177145950" y="37265459"/>
                  </a:lnTo>
                  <a:lnTo>
                    <a:pt x="177145950" y="144780"/>
                  </a:lnTo>
                  <a:close/>
                  <a:moveTo>
                    <a:pt x="144780" y="37265459"/>
                  </a:moveTo>
                  <a:lnTo>
                    <a:pt x="177145950" y="37265459"/>
                  </a:lnTo>
                  <a:lnTo>
                    <a:pt x="177145950" y="37410241"/>
                  </a:lnTo>
                  <a:lnTo>
                    <a:pt x="144780" y="37410241"/>
                  </a:lnTo>
                  <a:lnTo>
                    <a:pt x="144780" y="37265459"/>
                  </a:lnTo>
                  <a:close/>
                  <a:moveTo>
                    <a:pt x="177145950" y="0"/>
                  </a:moveTo>
                  <a:lnTo>
                    <a:pt x="177290723" y="0"/>
                  </a:lnTo>
                  <a:lnTo>
                    <a:pt x="177290723" y="144780"/>
                  </a:lnTo>
                  <a:lnTo>
                    <a:pt x="177145950" y="144780"/>
                  </a:lnTo>
                  <a:lnTo>
                    <a:pt x="17714595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7145950" y="0"/>
                  </a:lnTo>
                  <a:lnTo>
                    <a:pt x="17714595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5FA92B5-D8AE-886C-66A2-CE837727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294495"/>
            <a:ext cx="14086301" cy="708840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67899" y="4838699"/>
            <a:ext cx="6176617" cy="10294361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AC1F6025-D910-4C13-A083-7B5432667D6B}"/>
              </a:ext>
            </a:extLst>
          </p:cNvPr>
          <p:cNvSpPr txBox="1"/>
          <p:nvPr/>
        </p:nvSpPr>
        <p:spPr>
          <a:xfrm>
            <a:off x="408349" y="2451044"/>
            <a:ext cx="15697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Select Major</a:t>
            </a:r>
          </a:p>
        </p:txBody>
      </p:sp>
    </p:spTree>
    <p:extLst>
      <p:ext uri="{BB962C8B-B14F-4D97-AF65-F5344CB8AC3E}">
        <p14:creationId xmlns:p14="http://schemas.microsoft.com/office/powerpoint/2010/main" val="3121596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486F34-25BA-EAEF-D18C-EC332D14EF1F}"/>
              </a:ext>
            </a:extLst>
          </p:cNvPr>
          <p:cNvGrpSpPr/>
          <p:nvPr/>
        </p:nvGrpSpPr>
        <p:grpSpPr>
          <a:xfrm>
            <a:off x="-4343400" y="957835"/>
            <a:ext cx="26289000" cy="8100345"/>
            <a:chOff x="0" y="0"/>
            <a:chExt cx="177290729" cy="37410239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0FE95D1-C750-9375-36DF-1692CF8E2D15}"/>
                </a:ext>
              </a:extLst>
            </p:cNvPr>
            <p:cNvSpPr/>
            <p:nvPr/>
          </p:nvSpPr>
          <p:spPr>
            <a:xfrm>
              <a:off x="72390" y="72390"/>
              <a:ext cx="177145952" cy="37265458"/>
            </a:xfrm>
            <a:custGeom>
              <a:avLst/>
              <a:gdLst/>
              <a:ahLst/>
              <a:cxnLst/>
              <a:rect l="l" t="t" r="r" b="b"/>
              <a:pathLst>
                <a:path w="177145952" h="37265458">
                  <a:moveTo>
                    <a:pt x="0" y="0"/>
                  </a:moveTo>
                  <a:lnTo>
                    <a:pt x="177145952" y="0"/>
                  </a:lnTo>
                  <a:lnTo>
                    <a:pt x="177145952" y="37265458"/>
                  </a:lnTo>
                  <a:lnTo>
                    <a:pt x="0" y="3726545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3DE5AB5-A953-CBA0-2A2D-9588D9BD4232}"/>
                </a:ext>
              </a:extLst>
            </p:cNvPr>
            <p:cNvSpPr/>
            <p:nvPr/>
          </p:nvSpPr>
          <p:spPr>
            <a:xfrm>
              <a:off x="0" y="0"/>
              <a:ext cx="177290723" cy="37410241"/>
            </a:xfrm>
            <a:custGeom>
              <a:avLst/>
              <a:gdLst/>
              <a:ahLst/>
              <a:cxnLst/>
              <a:rect l="l" t="t" r="r" b="b"/>
              <a:pathLst>
                <a:path w="177290723" h="37410241">
                  <a:moveTo>
                    <a:pt x="177145950" y="37265459"/>
                  </a:moveTo>
                  <a:lnTo>
                    <a:pt x="177290723" y="37265459"/>
                  </a:lnTo>
                  <a:lnTo>
                    <a:pt x="177290723" y="37410241"/>
                  </a:lnTo>
                  <a:lnTo>
                    <a:pt x="177145950" y="37410241"/>
                  </a:lnTo>
                  <a:lnTo>
                    <a:pt x="177145950" y="3726545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7265459"/>
                  </a:lnTo>
                  <a:lnTo>
                    <a:pt x="0" y="37265459"/>
                  </a:lnTo>
                  <a:lnTo>
                    <a:pt x="0" y="144780"/>
                  </a:lnTo>
                  <a:close/>
                  <a:moveTo>
                    <a:pt x="0" y="37265459"/>
                  </a:moveTo>
                  <a:lnTo>
                    <a:pt x="144780" y="37265459"/>
                  </a:lnTo>
                  <a:lnTo>
                    <a:pt x="144780" y="37410241"/>
                  </a:lnTo>
                  <a:lnTo>
                    <a:pt x="0" y="37410241"/>
                  </a:lnTo>
                  <a:lnTo>
                    <a:pt x="0" y="37265459"/>
                  </a:lnTo>
                  <a:close/>
                  <a:moveTo>
                    <a:pt x="177145950" y="144780"/>
                  </a:moveTo>
                  <a:lnTo>
                    <a:pt x="177290723" y="144780"/>
                  </a:lnTo>
                  <a:lnTo>
                    <a:pt x="177290723" y="37265459"/>
                  </a:lnTo>
                  <a:lnTo>
                    <a:pt x="177145950" y="37265459"/>
                  </a:lnTo>
                  <a:lnTo>
                    <a:pt x="177145950" y="144780"/>
                  </a:lnTo>
                  <a:close/>
                  <a:moveTo>
                    <a:pt x="144780" y="37265459"/>
                  </a:moveTo>
                  <a:lnTo>
                    <a:pt x="177145950" y="37265459"/>
                  </a:lnTo>
                  <a:lnTo>
                    <a:pt x="177145950" y="37410241"/>
                  </a:lnTo>
                  <a:lnTo>
                    <a:pt x="144780" y="37410241"/>
                  </a:lnTo>
                  <a:lnTo>
                    <a:pt x="144780" y="37265459"/>
                  </a:lnTo>
                  <a:close/>
                  <a:moveTo>
                    <a:pt x="177145950" y="0"/>
                  </a:moveTo>
                  <a:lnTo>
                    <a:pt x="177290723" y="0"/>
                  </a:lnTo>
                  <a:lnTo>
                    <a:pt x="177290723" y="144780"/>
                  </a:lnTo>
                  <a:lnTo>
                    <a:pt x="177145950" y="144780"/>
                  </a:lnTo>
                  <a:lnTo>
                    <a:pt x="17714595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7145950" y="0"/>
                  </a:lnTo>
                  <a:lnTo>
                    <a:pt x="17714595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91C7140-3E18-0A01-8D89-F7C8F0E4F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830" y="1724218"/>
            <a:ext cx="14592170" cy="6838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67899" y="4838699"/>
            <a:ext cx="6176617" cy="10294361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AC1F6025-D910-4C13-A083-7B5432667D6B}"/>
              </a:ext>
            </a:extLst>
          </p:cNvPr>
          <p:cNvSpPr txBox="1"/>
          <p:nvPr/>
        </p:nvSpPr>
        <p:spPr>
          <a:xfrm>
            <a:off x="223232" y="2665905"/>
            <a:ext cx="15697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Select Major</a:t>
            </a:r>
          </a:p>
        </p:txBody>
      </p:sp>
    </p:spTree>
    <p:extLst>
      <p:ext uri="{BB962C8B-B14F-4D97-AF65-F5344CB8AC3E}">
        <p14:creationId xmlns:p14="http://schemas.microsoft.com/office/powerpoint/2010/main" val="3746897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486F34-25BA-EAEF-D18C-EC332D14EF1F}"/>
              </a:ext>
            </a:extLst>
          </p:cNvPr>
          <p:cNvGrpSpPr/>
          <p:nvPr/>
        </p:nvGrpSpPr>
        <p:grpSpPr>
          <a:xfrm>
            <a:off x="-4343400" y="957835"/>
            <a:ext cx="26289000" cy="8100345"/>
            <a:chOff x="0" y="0"/>
            <a:chExt cx="177290729" cy="37410239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0FE95D1-C750-9375-36DF-1692CF8E2D15}"/>
                </a:ext>
              </a:extLst>
            </p:cNvPr>
            <p:cNvSpPr/>
            <p:nvPr/>
          </p:nvSpPr>
          <p:spPr>
            <a:xfrm>
              <a:off x="72390" y="72390"/>
              <a:ext cx="177145952" cy="37265458"/>
            </a:xfrm>
            <a:custGeom>
              <a:avLst/>
              <a:gdLst/>
              <a:ahLst/>
              <a:cxnLst/>
              <a:rect l="l" t="t" r="r" b="b"/>
              <a:pathLst>
                <a:path w="177145952" h="37265458">
                  <a:moveTo>
                    <a:pt x="0" y="0"/>
                  </a:moveTo>
                  <a:lnTo>
                    <a:pt x="177145952" y="0"/>
                  </a:lnTo>
                  <a:lnTo>
                    <a:pt x="177145952" y="37265458"/>
                  </a:lnTo>
                  <a:lnTo>
                    <a:pt x="0" y="3726545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3DE5AB5-A953-CBA0-2A2D-9588D9BD4232}"/>
                </a:ext>
              </a:extLst>
            </p:cNvPr>
            <p:cNvSpPr/>
            <p:nvPr/>
          </p:nvSpPr>
          <p:spPr>
            <a:xfrm>
              <a:off x="0" y="0"/>
              <a:ext cx="177290723" cy="37410241"/>
            </a:xfrm>
            <a:custGeom>
              <a:avLst/>
              <a:gdLst/>
              <a:ahLst/>
              <a:cxnLst/>
              <a:rect l="l" t="t" r="r" b="b"/>
              <a:pathLst>
                <a:path w="177290723" h="37410241">
                  <a:moveTo>
                    <a:pt x="177145950" y="37265459"/>
                  </a:moveTo>
                  <a:lnTo>
                    <a:pt x="177290723" y="37265459"/>
                  </a:lnTo>
                  <a:lnTo>
                    <a:pt x="177290723" y="37410241"/>
                  </a:lnTo>
                  <a:lnTo>
                    <a:pt x="177145950" y="37410241"/>
                  </a:lnTo>
                  <a:lnTo>
                    <a:pt x="177145950" y="3726545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7265459"/>
                  </a:lnTo>
                  <a:lnTo>
                    <a:pt x="0" y="37265459"/>
                  </a:lnTo>
                  <a:lnTo>
                    <a:pt x="0" y="144780"/>
                  </a:lnTo>
                  <a:close/>
                  <a:moveTo>
                    <a:pt x="0" y="37265459"/>
                  </a:moveTo>
                  <a:lnTo>
                    <a:pt x="144780" y="37265459"/>
                  </a:lnTo>
                  <a:lnTo>
                    <a:pt x="144780" y="37410241"/>
                  </a:lnTo>
                  <a:lnTo>
                    <a:pt x="0" y="37410241"/>
                  </a:lnTo>
                  <a:lnTo>
                    <a:pt x="0" y="37265459"/>
                  </a:lnTo>
                  <a:close/>
                  <a:moveTo>
                    <a:pt x="177145950" y="144780"/>
                  </a:moveTo>
                  <a:lnTo>
                    <a:pt x="177290723" y="144780"/>
                  </a:lnTo>
                  <a:lnTo>
                    <a:pt x="177290723" y="37265459"/>
                  </a:lnTo>
                  <a:lnTo>
                    <a:pt x="177145950" y="37265459"/>
                  </a:lnTo>
                  <a:lnTo>
                    <a:pt x="177145950" y="144780"/>
                  </a:lnTo>
                  <a:close/>
                  <a:moveTo>
                    <a:pt x="144780" y="37265459"/>
                  </a:moveTo>
                  <a:lnTo>
                    <a:pt x="177145950" y="37265459"/>
                  </a:lnTo>
                  <a:lnTo>
                    <a:pt x="177145950" y="37410241"/>
                  </a:lnTo>
                  <a:lnTo>
                    <a:pt x="144780" y="37410241"/>
                  </a:lnTo>
                  <a:lnTo>
                    <a:pt x="144780" y="37265459"/>
                  </a:lnTo>
                  <a:close/>
                  <a:moveTo>
                    <a:pt x="177145950" y="0"/>
                  </a:moveTo>
                  <a:lnTo>
                    <a:pt x="177290723" y="0"/>
                  </a:lnTo>
                  <a:lnTo>
                    <a:pt x="177290723" y="144780"/>
                  </a:lnTo>
                  <a:lnTo>
                    <a:pt x="177145950" y="144780"/>
                  </a:lnTo>
                  <a:lnTo>
                    <a:pt x="17714595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7145950" y="0"/>
                  </a:lnTo>
                  <a:lnTo>
                    <a:pt x="17714595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499BAFE-C730-847A-9D9C-4194138FF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458304"/>
            <a:ext cx="13335000" cy="7099405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AC1F6025-D910-4C13-A083-7B5432667D6B}"/>
              </a:ext>
            </a:extLst>
          </p:cNvPr>
          <p:cNvSpPr txBox="1"/>
          <p:nvPr/>
        </p:nvSpPr>
        <p:spPr>
          <a:xfrm rot="10800000" flipV="1">
            <a:off x="784129" y="2629398"/>
            <a:ext cx="415813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Click Add new Subject to add 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04800" y="5008006"/>
            <a:ext cx="6176617" cy="1029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6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486F34-25BA-EAEF-D18C-EC332D14EF1F}"/>
              </a:ext>
            </a:extLst>
          </p:cNvPr>
          <p:cNvGrpSpPr/>
          <p:nvPr/>
        </p:nvGrpSpPr>
        <p:grpSpPr>
          <a:xfrm>
            <a:off x="-4343400" y="957835"/>
            <a:ext cx="26289000" cy="8100345"/>
            <a:chOff x="0" y="0"/>
            <a:chExt cx="177290729" cy="37410239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0FE95D1-C750-9375-36DF-1692CF8E2D15}"/>
                </a:ext>
              </a:extLst>
            </p:cNvPr>
            <p:cNvSpPr/>
            <p:nvPr/>
          </p:nvSpPr>
          <p:spPr>
            <a:xfrm>
              <a:off x="72390" y="72390"/>
              <a:ext cx="177145952" cy="37265458"/>
            </a:xfrm>
            <a:custGeom>
              <a:avLst/>
              <a:gdLst/>
              <a:ahLst/>
              <a:cxnLst/>
              <a:rect l="l" t="t" r="r" b="b"/>
              <a:pathLst>
                <a:path w="177145952" h="37265458">
                  <a:moveTo>
                    <a:pt x="0" y="0"/>
                  </a:moveTo>
                  <a:lnTo>
                    <a:pt x="177145952" y="0"/>
                  </a:lnTo>
                  <a:lnTo>
                    <a:pt x="177145952" y="37265458"/>
                  </a:lnTo>
                  <a:lnTo>
                    <a:pt x="0" y="3726545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3DE5AB5-A953-CBA0-2A2D-9588D9BD4232}"/>
                </a:ext>
              </a:extLst>
            </p:cNvPr>
            <p:cNvSpPr/>
            <p:nvPr/>
          </p:nvSpPr>
          <p:spPr>
            <a:xfrm>
              <a:off x="0" y="0"/>
              <a:ext cx="177290723" cy="37410241"/>
            </a:xfrm>
            <a:custGeom>
              <a:avLst/>
              <a:gdLst/>
              <a:ahLst/>
              <a:cxnLst/>
              <a:rect l="l" t="t" r="r" b="b"/>
              <a:pathLst>
                <a:path w="177290723" h="37410241">
                  <a:moveTo>
                    <a:pt x="177145950" y="37265459"/>
                  </a:moveTo>
                  <a:lnTo>
                    <a:pt x="177290723" y="37265459"/>
                  </a:lnTo>
                  <a:lnTo>
                    <a:pt x="177290723" y="37410241"/>
                  </a:lnTo>
                  <a:lnTo>
                    <a:pt x="177145950" y="37410241"/>
                  </a:lnTo>
                  <a:lnTo>
                    <a:pt x="177145950" y="3726545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7265459"/>
                  </a:lnTo>
                  <a:lnTo>
                    <a:pt x="0" y="37265459"/>
                  </a:lnTo>
                  <a:lnTo>
                    <a:pt x="0" y="144780"/>
                  </a:lnTo>
                  <a:close/>
                  <a:moveTo>
                    <a:pt x="0" y="37265459"/>
                  </a:moveTo>
                  <a:lnTo>
                    <a:pt x="144780" y="37265459"/>
                  </a:lnTo>
                  <a:lnTo>
                    <a:pt x="144780" y="37410241"/>
                  </a:lnTo>
                  <a:lnTo>
                    <a:pt x="0" y="37410241"/>
                  </a:lnTo>
                  <a:lnTo>
                    <a:pt x="0" y="37265459"/>
                  </a:lnTo>
                  <a:close/>
                  <a:moveTo>
                    <a:pt x="177145950" y="144780"/>
                  </a:moveTo>
                  <a:lnTo>
                    <a:pt x="177290723" y="144780"/>
                  </a:lnTo>
                  <a:lnTo>
                    <a:pt x="177290723" y="37265459"/>
                  </a:lnTo>
                  <a:lnTo>
                    <a:pt x="177145950" y="37265459"/>
                  </a:lnTo>
                  <a:lnTo>
                    <a:pt x="177145950" y="144780"/>
                  </a:lnTo>
                  <a:close/>
                  <a:moveTo>
                    <a:pt x="144780" y="37265459"/>
                  </a:moveTo>
                  <a:lnTo>
                    <a:pt x="177145950" y="37265459"/>
                  </a:lnTo>
                  <a:lnTo>
                    <a:pt x="177145950" y="37410241"/>
                  </a:lnTo>
                  <a:lnTo>
                    <a:pt x="144780" y="37410241"/>
                  </a:lnTo>
                  <a:lnTo>
                    <a:pt x="144780" y="37265459"/>
                  </a:lnTo>
                  <a:close/>
                  <a:moveTo>
                    <a:pt x="177145950" y="0"/>
                  </a:moveTo>
                  <a:lnTo>
                    <a:pt x="177290723" y="0"/>
                  </a:lnTo>
                  <a:lnTo>
                    <a:pt x="177290723" y="144780"/>
                  </a:lnTo>
                  <a:lnTo>
                    <a:pt x="177145950" y="144780"/>
                  </a:lnTo>
                  <a:lnTo>
                    <a:pt x="17714595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7145950" y="0"/>
                  </a:lnTo>
                  <a:lnTo>
                    <a:pt x="17714595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499BAFE-C730-847A-9D9C-4194138FF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458304"/>
            <a:ext cx="12801600" cy="7099405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AC1F6025-D910-4C13-A083-7B5432667D6B}"/>
              </a:ext>
            </a:extLst>
          </p:cNvPr>
          <p:cNvSpPr txBox="1"/>
          <p:nvPr/>
        </p:nvSpPr>
        <p:spPr>
          <a:xfrm rot="10800000" flipV="1">
            <a:off x="326929" y="2091928"/>
            <a:ext cx="4615338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 algn="l">
              <a:spcBef>
                <a:spcPct val="0"/>
              </a:spcBef>
              <a:buFont typeface="Public Sans" panose="020B0604020202020204" charset="0"/>
              <a:buChar char="‒"/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Click info to see Subject Details</a:t>
            </a:r>
          </a:p>
          <a:p>
            <a:pPr marL="571500" lvl="0" indent="-571500" algn="l">
              <a:spcBef>
                <a:spcPct val="0"/>
              </a:spcBef>
              <a:buFont typeface="Public Sans" panose="020B0604020202020204" charset="0"/>
              <a:buChar char="‒"/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You can change the info of subject and click Save Changes to apply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52600" y="6400800"/>
            <a:ext cx="466344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89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486F34-25BA-EAEF-D18C-EC332D14EF1F}"/>
              </a:ext>
            </a:extLst>
          </p:cNvPr>
          <p:cNvGrpSpPr/>
          <p:nvPr/>
        </p:nvGrpSpPr>
        <p:grpSpPr>
          <a:xfrm>
            <a:off x="-4343400" y="957835"/>
            <a:ext cx="26289000" cy="8100345"/>
            <a:chOff x="0" y="0"/>
            <a:chExt cx="177290729" cy="37410239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0FE95D1-C750-9375-36DF-1692CF8E2D15}"/>
                </a:ext>
              </a:extLst>
            </p:cNvPr>
            <p:cNvSpPr/>
            <p:nvPr/>
          </p:nvSpPr>
          <p:spPr>
            <a:xfrm>
              <a:off x="72390" y="72390"/>
              <a:ext cx="177145952" cy="37265458"/>
            </a:xfrm>
            <a:custGeom>
              <a:avLst/>
              <a:gdLst/>
              <a:ahLst/>
              <a:cxnLst/>
              <a:rect l="l" t="t" r="r" b="b"/>
              <a:pathLst>
                <a:path w="177145952" h="37265458">
                  <a:moveTo>
                    <a:pt x="0" y="0"/>
                  </a:moveTo>
                  <a:lnTo>
                    <a:pt x="177145952" y="0"/>
                  </a:lnTo>
                  <a:lnTo>
                    <a:pt x="177145952" y="37265458"/>
                  </a:lnTo>
                  <a:lnTo>
                    <a:pt x="0" y="3726545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3DE5AB5-A953-CBA0-2A2D-9588D9BD4232}"/>
                </a:ext>
              </a:extLst>
            </p:cNvPr>
            <p:cNvSpPr/>
            <p:nvPr/>
          </p:nvSpPr>
          <p:spPr>
            <a:xfrm>
              <a:off x="0" y="0"/>
              <a:ext cx="177290723" cy="37410241"/>
            </a:xfrm>
            <a:custGeom>
              <a:avLst/>
              <a:gdLst/>
              <a:ahLst/>
              <a:cxnLst/>
              <a:rect l="l" t="t" r="r" b="b"/>
              <a:pathLst>
                <a:path w="177290723" h="37410241">
                  <a:moveTo>
                    <a:pt x="177145950" y="37265459"/>
                  </a:moveTo>
                  <a:lnTo>
                    <a:pt x="177290723" y="37265459"/>
                  </a:lnTo>
                  <a:lnTo>
                    <a:pt x="177290723" y="37410241"/>
                  </a:lnTo>
                  <a:lnTo>
                    <a:pt x="177145950" y="37410241"/>
                  </a:lnTo>
                  <a:lnTo>
                    <a:pt x="177145950" y="3726545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7265459"/>
                  </a:lnTo>
                  <a:lnTo>
                    <a:pt x="0" y="37265459"/>
                  </a:lnTo>
                  <a:lnTo>
                    <a:pt x="0" y="144780"/>
                  </a:lnTo>
                  <a:close/>
                  <a:moveTo>
                    <a:pt x="0" y="37265459"/>
                  </a:moveTo>
                  <a:lnTo>
                    <a:pt x="144780" y="37265459"/>
                  </a:lnTo>
                  <a:lnTo>
                    <a:pt x="144780" y="37410241"/>
                  </a:lnTo>
                  <a:lnTo>
                    <a:pt x="0" y="37410241"/>
                  </a:lnTo>
                  <a:lnTo>
                    <a:pt x="0" y="37265459"/>
                  </a:lnTo>
                  <a:close/>
                  <a:moveTo>
                    <a:pt x="177145950" y="144780"/>
                  </a:moveTo>
                  <a:lnTo>
                    <a:pt x="177290723" y="144780"/>
                  </a:lnTo>
                  <a:lnTo>
                    <a:pt x="177290723" y="37265459"/>
                  </a:lnTo>
                  <a:lnTo>
                    <a:pt x="177145950" y="37265459"/>
                  </a:lnTo>
                  <a:lnTo>
                    <a:pt x="177145950" y="144780"/>
                  </a:lnTo>
                  <a:close/>
                  <a:moveTo>
                    <a:pt x="144780" y="37265459"/>
                  </a:moveTo>
                  <a:lnTo>
                    <a:pt x="177145950" y="37265459"/>
                  </a:lnTo>
                  <a:lnTo>
                    <a:pt x="177145950" y="37410241"/>
                  </a:lnTo>
                  <a:lnTo>
                    <a:pt x="144780" y="37410241"/>
                  </a:lnTo>
                  <a:lnTo>
                    <a:pt x="144780" y="37265459"/>
                  </a:lnTo>
                  <a:close/>
                  <a:moveTo>
                    <a:pt x="177145950" y="0"/>
                  </a:moveTo>
                  <a:lnTo>
                    <a:pt x="177290723" y="0"/>
                  </a:lnTo>
                  <a:lnTo>
                    <a:pt x="177290723" y="144780"/>
                  </a:lnTo>
                  <a:lnTo>
                    <a:pt x="177145950" y="144780"/>
                  </a:lnTo>
                  <a:lnTo>
                    <a:pt x="17714595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7145950" y="0"/>
                  </a:lnTo>
                  <a:lnTo>
                    <a:pt x="17714595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AC1F6025-D910-4C13-A083-7B5432667D6B}"/>
              </a:ext>
            </a:extLst>
          </p:cNvPr>
          <p:cNvSpPr txBox="1"/>
          <p:nvPr/>
        </p:nvSpPr>
        <p:spPr>
          <a:xfrm rot="10800000" flipV="1">
            <a:off x="914400" y="2347317"/>
            <a:ext cx="2721071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spcBef>
                <a:spcPct val="0"/>
              </a:spcBef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-You can delete Subject by Delete button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515239-6E99-F0B7-7C3A-042778BE5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471" y="2005801"/>
            <a:ext cx="14592170" cy="6838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14399" y="6400800"/>
            <a:ext cx="466344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486F34-25BA-EAEF-D18C-EC332D14EF1F}"/>
              </a:ext>
            </a:extLst>
          </p:cNvPr>
          <p:cNvGrpSpPr/>
          <p:nvPr/>
        </p:nvGrpSpPr>
        <p:grpSpPr>
          <a:xfrm>
            <a:off x="-4343400" y="957835"/>
            <a:ext cx="26289000" cy="8100345"/>
            <a:chOff x="0" y="0"/>
            <a:chExt cx="177290729" cy="37410239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0FE95D1-C750-9375-36DF-1692CF8E2D15}"/>
                </a:ext>
              </a:extLst>
            </p:cNvPr>
            <p:cNvSpPr/>
            <p:nvPr/>
          </p:nvSpPr>
          <p:spPr>
            <a:xfrm>
              <a:off x="72390" y="72390"/>
              <a:ext cx="177145952" cy="37265458"/>
            </a:xfrm>
            <a:custGeom>
              <a:avLst/>
              <a:gdLst/>
              <a:ahLst/>
              <a:cxnLst/>
              <a:rect l="l" t="t" r="r" b="b"/>
              <a:pathLst>
                <a:path w="177145952" h="37265458">
                  <a:moveTo>
                    <a:pt x="0" y="0"/>
                  </a:moveTo>
                  <a:lnTo>
                    <a:pt x="177145952" y="0"/>
                  </a:lnTo>
                  <a:lnTo>
                    <a:pt x="177145952" y="37265458"/>
                  </a:lnTo>
                  <a:lnTo>
                    <a:pt x="0" y="3726545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3DE5AB5-A953-CBA0-2A2D-9588D9BD4232}"/>
                </a:ext>
              </a:extLst>
            </p:cNvPr>
            <p:cNvSpPr/>
            <p:nvPr/>
          </p:nvSpPr>
          <p:spPr>
            <a:xfrm>
              <a:off x="0" y="0"/>
              <a:ext cx="177290723" cy="37410241"/>
            </a:xfrm>
            <a:custGeom>
              <a:avLst/>
              <a:gdLst/>
              <a:ahLst/>
              <a:cxnLst/>
              <a:rect l="l" t="t" r="r" b="b"/>
              <a:pathLst>
                <a:path w="177290723" h="37410241">
                  <a:moveTo>
                    <a:pt x="177145950" y="37265459"/>
                  </a:moveTo>
                  <a:lnTo>
                    <a:pt x="177290723" y="37265459"/>
                  </a:lnTo>
                  <a:lnTo>
                    <a:pt x="177290723" y="37410241"/>
                  </a:lnTo>
                  <a:lnTo>
                    <a:pt x="177145950" y="37410241"/>
                  </a:lnTo>
                  <a:lnTo>
                    <a:pt x="177145950" y="3726545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7265459"/>
                  </a:lnTo>
                  <a:lnTo>
                    <a:pt x="0" y="37265459"/>
                  </a:lnTo>
                  <a:lnTo>
                    <a:pt x="0" y="144780"/>
                  </a:lnTo>
                  <a:close/>
                  <a:moveTo>
                    <a:pt x="0" y="37265459"/>
                  </a:moveTo>
                  <a:lnTo>
                    <a:pt x="144780" y="37265459"/>
                  </a:lnTo>
                  <a:lnTo>
                    <a:pt x="144780" y="37410241"/>
                  </a:lnTo>
                  <a:lnTo>
                    <a:pt x="0" y="37410241"/>
                  </a:lnTo>
                  <a:lnTo>
                    <a:pt x="0" y="37265459"/>
                  </a:lnTo>
                  <a:close/>
                  <a:moveTo>
                    <a:pt x="177145950" y="144780"/>
                  </a:moveTo>
                  <a:lnTo>
                    <a:pt x="177290723" y="144780"/>
                  </a:lnTo>
                  <a:lnTo>
                    <a:pt x="177290723" y="37265459"/>
                  </a:lnTo>
                  <a:lnTo>
                    <a:pt x="177145950" y="37265459"/>
                  </a:lnTo>
                  <a:lnTo>
                    <a:pt x="177145950" y="144780"/>
                  </a:lnTo>
                  <a:close/>
                  <a:moveTo>
                    <a:pt x="144780" y="37265459"/>
                  </a:moveTo>
                  <a:lnTo>
                    <a:pt x="177145950" y="37265459"/>
                  </a:lnTo>
                  <a:lnTo>
                    <a:pt x="177145950" y="37410241"/>
                  </a:lnTo>
                  <a:lnTo>
                    <a:pt x="144780" y="37410241"/>
                  </a:lnTo>
                  <a:lnTo>
                    <a:pt x="144780" y="37265459"/>
                  </a:lnTo>
                  <a:close/>
                  <a:moveTo>
                    <a:pt x="177145950" y="0"/>
                  </a:moveTo>
                  <a:lnTo>
                    <a:pt x="177290723" y="0"/>
                  </a:lnTo>
                  <a:lnTo>
                    <a:pt x="177290723" y="144780"/>
                  </a:lnTo>
                  <a:lnTo>
                    <a:pt x="177145950" y="144780"/>
                  </a:lnTo>
                  <a:lnTo>
                    <a:pt x="17714595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7145950" y="0"/>
                  </a:lnTo>
                  <a:lnTo>
                    <a:pt x="17714595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AC1F6025-D910-4C13-A083-7B5432667D6B}"/>
              </a:ext>
            </a:extLst>
          </p:cNvPr>
          <p:cNvSpPr txBox="1"/>
          <p:nvPr/>
        </p:nvSpPr>
        <p:spPr>
          <a:xfrm rot="10800000" flipV="1">
            <a:off x="914400" y="2655094"/>
            <a:ext cx="2721071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spcBef>
                <a:spcPct val="0"/>
              </a:spcBef>
            </a:pPr>
            <a:r>
              <a:rPr lang="en-US" sz="4000" u="none">
                <a:solidFill>
                  <a:srgbClr val="000000"/>
                </a:solidFill>
                <a:latin typeface="Public Sans"/>
              </a:rPr>
              <a:t>You can search Subject by Subject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B9A37-C715-0A12-067A-E6D93610D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49067"/>
            <a:ext cx="13716000" cy="693647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14399" y="6400800"/>
            <a:ext cx="466344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92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9400" y="2502674"/>
            <a:ext cx="6722938" cy="1816588"/>
            <a:chOff x="0" y="0"/>
            <a:chExt cx="57843000" cy="1045061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7698217" cy="10305832"/>
            </a:xfrm>
            <a:custGeom>
              <a:avLst/>
              <a:gdLst/>
              <a:ahLst/>
              <a:cxnLst/>
              <a:rect l="l" t="t" r="r" b="b"/>
              <a:pathLst>
                <a:path w="57698217" h="10305832">
                  <a:moveTo>
                    <a:pt x="0" y="0"/>
                  </a:moveTo>
                  <a:lnTo>
                    <a:pt x="57698217" y="0"/>
                  </a:lnTo>
                  <a:lnTo>
                    <a:pt x="57698217" y="10305832"/>
                  </a:lnTo>
                  <a:lnTo>
                    <a:pt x="0" y="10305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2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7843000" cy="10450612"/>
            </a:xfrm>
            <a:custGeom>
              <a:avLst/>
              <a:gdLst/>
              <a:ahLst/>
              <a:cxnLst/>
              <a:rect l="l" t="t" r="r" b="b"/>
              <a:pathLst>
                <a:path w="57843000" h="10450612">
                  <a:moveTo>
                    <a:pt x="57698221" y="10305831"/>
                  </a:moveTo>
                  <a:lnTo>
                    <a:pt x="57843000" y="10305831"/>
                  </a:lnTo>
                  <a:lnTo>
                    <a:pt x="57843000" y="10450612"/>
                  </a:lnTo>
                  <a:lnTo>
                    <a:pt x="57698221" y="10450612"/>
                  </a:lnTo>
                  <a:lnTo>
                    <a:pt x="57698221" y="1030583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0305832"/>
                  </a:lnTo>
                  <a:lnTo>
                    <a:pt x="0" y="10305832"/>
                  </a:lnTo>
                  <a:lnTo>
                    <a:pt x="0" y="144780"/>
                  </a:lnTo>
                  <a:close/>
                  <a:moveTo>
                    <a:pt x="0" y="10305832"/>
                  </a:moveTo>
                  <a:lnTo>
                    <a:pt x="144780" y="10305832"/>
                  </a:lnTo>
                  <a:lnTo>
                    <a:pt x="144780" y="10450612"/>
                  </a:lnTo>
                  <a:lnTo>
                    <a:pt x="0" y="10450612"/>
                  </a:lnTo>
                  <a:lnTo>
                    <a:pt x="0" y="10305831"/>
                  </a:lnTo>
                  <a:close/>
                  <a:moveTo>
                    <a:pt x="57698221" y="144780"/>
                  </a:moveTo>
                  <a:lnTo>
                    <a:pt x="57843000" y="144780"/>
                  </a:lnTo>
                  <a:lnTo>
                    <a:pt x="57843000" y="10305832"/>
                  </a:lnTo>
                  <a:lnTo>
                    <a:pt x="57698221" y="10305832"/>
                  </a:lnTo>
                  <a:lnTo>
                    <a:pt x="57698221" y="144780"/>
                  </a:lnTo>
                  <a:close/>
                  <a:moveTo>
                    <a:pt x="144780" y="10305831"/>
                  </a:moveTo>
                  <a:lnTo>
                    <a:pt x="57698221" y="10305831"/>
                  </a:lnTo>
                  <a:lnTo>
                    <a:pt x="57698221" y="10450612"/>
                  </a:lnTo>
                  <a:lnTo>
                    <a:pt x="144780" y="10450612"/>
                  </a:lnTo>
                  <a:lnTo>
                    <a:pt x="144780" y="10305831"/>
                  </a:lnTo>
                  <a:close/>
                  <a:moveTo>
                    <a:pt x="57698221" y="0"/>
                  </a:moveTo>
                  <a:lnTo>
                    <a:pt x="57843000" y="0"/>
                  </a:lnTo>
                  <a:lnTo>
                    <a:pt x="57843000" y="144780"/>
                  </a:lnTo>
                  <a:lnTo>
                    <a:pt x="57698221" y="144780"/>
                  </a:lnTo>
                  <a:lnTo>
                    <a:pt x="5769822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7698221" y="0"/>
                  </a:lnTo>
                  <a:lnTo>
                    <a:pt x="5769822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693799" y="3171382"/>
            <a:ext cx="779262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ublic Sans Bold"/>
              </a:rPr>
              <a:t>01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-2571661" y="871524"/>
            <a:ext cx="9557236" cy="1022661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572000" y="3382969"/>
            <a:ext cx="6381254" cy="1816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60"/>
              </a:lnSpc>
              <a:spcBef>
                <a:spcPct val="0"/>
              </a:spcBef>
            </a:pPr>
            <a:r>
              <a:rPr lang="en-US" sz="6050">
                <a:solidFill>
                  <a:srgbClr val="000000"/>
                </a:solidFill>
                <a:latin typeface="Public Sans"/>
              </a:rPr>
              <a:t>RELATED DOCUMENT:</a:t>
            </a:r>
            <a:endParaRPr lang="en-US" sz="6050" u="none">
              <a:solidFill>
                <a:srgbClr val="000000"/>
              </a:solidFill>
              <a:latin typeface="Public Sa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447814" y="4595362"/>
            <a:ext cx="6722938" cy="1816588"/>
            <a:chOff x="0" y="0"/>
            <a:chExt cx="57843000" cy="10450612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57698217" cy="10305832"/>
            </a:xfrm>
            <a:custGeom>
              <a:avLst/>
              <a:gdLst/>
              <a:ahLst/>
              <a:cxnLst/>
              <a:rect l="l" t="t" r="r" b="b"/>
              <a:pathLst>
                <a:path w="57698217" h="10305832">
                  <a:moveTo>
                    <a:pt x="0" y="0"/>
                  </a:moveTo>
                  <a:lnTo>
                    <a:pt x="57698217" y="0"/>
                  </a:lnTo>
                  <a:lnTo>
                    <a:pt x="57698217" y="10305832"/>
                  </a:lnTo>
                  <a:lnTo>
                    <a:pt x="0" y="10305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2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57843000" cy="10450612"/>
            </a:xfrm>
            <a:custGeom>
              <a:avLst/>
              <a:gdLst/>
              <a:ahLst/>
              <a:cxnLst/>
              <a:rect l="l" t="t" r="r" b="b"/>
              <a:pathLst>
                <a:path w="57843000" h="10450612">
                  <a:moveTo>
                    <a:pt x="57698221" y="10305831"/>
                  </a:moveTo>
                  <a:lnTo>
                    <a:pt x="57843000" y="10305831"/>
                  </a:lnTo>
                  <a:lnTo>
                    <a:pt x="57843000" y="10450612"/>
                  </a:lnTo>
                  <a:lnTo>
                    <a:pt x="57698221" y="10450612"/>
                  </a:lnTo>
                  <a:lnTo>
                    <a:pt x="57698221" y="1030583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0305832"/>
                  </a:lnTo>
                  <a:lnTo>
                    <a:pt x="0" y="10305832"/>
                  </a:lnTo>
                  <a:lnTo>
                    <a:pt x="0" y="144780"/>
                  </a:lnTo>
                  <a:close/>
                  <a:moveTo>
                    <a:pt x="0" y="10305832"/>
                  </a:moveTo>
                  <a:lnTo>
                    <a:pt x="144780" y="10305832"/>
                  </a:lnTo>
                  <a:lnTo>
                    <a:pt x="144780" y="10450612"/>
                  </a:lnTo>
                  <a:lnTo>
                    <a:pt x="0" y="10450612"/>
                  </a:lnTo>
                  <a:lnTo>
                    <a:pt x="0" y="10305831"/>
                  </a:lnTo>
                  <a:close/>
                  <a:moveTo>
                    <a:pt x="57698221" y="144780"/>
                  </a:moveTo>
                  <a:lnTo>
                    <a:pt x="57843000" y="144780"/>
                  </a:lnTo>
                  <a:lnTo>
                    <a:pt x="57843000" y="10305832"/>
                  </a:lnTo>
                  <a:lnTo>
                    <a:pt x="57698221" y="10305832"/>
                  </a:lnTo>
                  <a:lnTo>
                    <a:pt x="57698221" y="144780"/>
                  </a:lnTo>
                  <a:close/>
                  <a:moveTo>
                    <a:pt x="144780" y="10305831"/>
                  </a:moveTo>
                  <a:lnTo>
                    <a:pt x="57698221" y="10305831"/>
                  </a:lnTo>
                  <a:lnTo>
                    <a:pt x="57698221" y="10450612"/>
                  </a:lnTo>
                  <a:lnTo>
                    <a:pt x="144780" y="10450612"/>
                  </a:lnTo>
                  <a:lnTo>
                    <a:pt x="144780" y="10305831"/>
                  </a:lnTo>
                  <a:close/>
                  <a:moveTo>
                    <a:pt x="57698221" y="0"/>
                  </a:moveTo>
                  <a:lnTo>
                    <a:pt x="57843000" y="0"/>
                  </a:lnTo>
                  <a:lnTo>
                    <a:pt x="57843000" y="144780"/>
                  </a:lnTo>
                  <a:lnTo>
                    <a:pt x="57698221" y="144780"/>
                  </a:lnTo>
                  <a:lnTo>
                    <a:pt x="5769822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7698221" y="0"/>
                  </a:lnTo>
                  <a:lnTo>
                    <a:pt x="5769822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731899" y="5209985"/>
            <a:ext cx="779262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ublic Sans Bold"/>
              </a:rPr>
              <a:t>02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1043F44-7841-39B7-1DF1-40962C366F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81" b="13100"/>
          <a:stretch/>
        </p:blipFill>
        <p:spPr>
          <a:xfrm>
            <a:off x="11677186" y="2736612"/>
            <a:ext cx="5077668" cy="13743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2CFB1B-2ABE-3BC0-FE44-08A58C2B4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7186" y="4864546"/>
            <a:ext cx="5077668" cy="127821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419100" y="4691645"/>
            <a:ext cx="19126200" cy="903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60"/>
              </a:lnSpc>
            </a:pPr>
            <a:r>
              <a:rPr lang="en-US" sz="8800">
                <a:solidFill>
                  <a:srgbClr val="000000"/>
                </a:solidFill>
                <a:latin typeface="Public Sans"/>
              </a:rPr>
              <a:t>THANKS FOR WATCHING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5280175" y="-4937274"/>
            <a:ext cx="7575252" cy="22098000"/>
            <a:chOff x="0" y="0"/>
            <a:chExt cx="109061935" cy="120234959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08917150" cy="120090173"/>
            </a:xfrm>
            <a:custGeom>
              <a:avLst/>
              <a:gdLst/>
              <a:ahLst/>
              <a:cxnLst/>
              <a:rect l="l" t="t" r="r" b="b"/>
              <a:pathLst>
                <a:path w="108917150" h="120090173">
                  <a:moveTo>
                    <a:pt x="0" y="0"/>
                  </a:moveTo>
                  <a:lnTo>
                    <a:pt x="108917150" y="0"/>
                  </a:lnTo>
                  <a:lnTo>
                    <a:pt x="108917150" y="120090173"/>
                  </a:lnTo>
                  <a:lnTo>
                    <a:pt x="0" y="120090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9061932" cy="120234956"/>
            </a:xfrm>
            <a:custGeom>
              <a:avLst/>
              <a:gdLst/>
              <a:ahLst/>
              <a:cxnLst/>
              <a:rect l="l" t="t" r="r" b="b"/>
              <a:pathLst>
                <a:path w="109061932" h="120234956">
                  <a:moveTo>
                    <a:pt x="108917160" y="120090183"/>
                  </a:moveTo>
                  <a:lnTo>
                    <a:pt x="109061932" y="120090183"/>
                  </a:lnTo>
                  <a:lnTo>
                    <a:pt x="109061932" y="120234956"/>
                  </a:lnTo>
                  <a:lnTo>
                    <a:pt x="108917160" y="120234956"/>
                  </a:lnTo>
                  <a:lnTo>
                    <a:pt x="108917160" y="12009018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0090183"/>
                  </a:lnTo>
                  <a:lnTo>
                    <a:pt x="0" y="120090183"/>
                  </a:lnTo>
                  <a:lnTo>
                    <a:pt x="0" y="144780"/>
                  </a:lnTo>
                  <a:close/>
                  <a:moveTo>
                    <a:pt x="0" y="120090183"/>
                  </a:moveTo>
                  <a:lnTo>
                    <a:pt x="144780" y="120090183"/>
                  </a:lnTo>
                  <a:lnTo>
                    <a:pt x="144780" y="120234956"/>
                  </a:lnTo>
                  <a:lnTo>
                    <a:pt x="0" y="120234956"/>
                  </a:lnTo>
                  <a:lnTo>
                    <a:pt x="0" y="120090183"/>
                  </a:lnTo>
                  <a:close/>
                  <a:moveTo>
                    <a:pt x="108917160" y="144780"/>
                  </a:moveTo>
                  <a:lnTo>
                    <a:pt x="109061932" y="144780"/>
                  </a:lnTo>
                  <a:lnTo>
                    <a:pt x="109061932" y="120090183"/>
                  </a:lnTo>
                  <a:lnTo>
                    <a:pt x="108917160" y="120090183"/>
                  </a:lnTo>
                  <a:lnTo>
                    <a:pt x="108917160" y="144780"/>
                  </a:lnTo>
                  <a:close/>
                  <a:moveTo>
                    <a:pt x="144780" y="120090183"/>
                  </a:moveTo>
                  <a:lnTo>
                    <a:pt x="108917160" y="120090183"/>
                  </a:lnTo>
                  <a:lnTo>
                    <a:pt x="108917160" y="120234956"/>
                  </a:lnTo>
                  <a:lnTo>
                    <a:pt x="144780" y="120234956"/>
                  </a:lnTo>
                  <a:lnTo>
                    <a:pt x="144780" y="120090183"/>
                  </a:lnTo>
                  <a:close/>
                  <a:moveTo>
                    <a:pt x="108917160" y="0"/>
                  </a:moveTo>
                  <a:lnTo>
                    <a:pt x="109061932" y="0"/>
                  </a:lnTo>
                  <a:lnTo>
                    <a:pt x="109061932" y="144780"/>
                  </a:lnTo>
                  <a:lnTo>
                    <a:pt x="108917160" y="144780"/>
                  </a:lnTo>
                  <a:lnTo>
                    <a:pt x="1089171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8917160" y="0"/>
                  </a:lnTo>
                  <a:lnTo>
                    <a:pt x="1089171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40">
            <a:extLst>
              <a:ext uri="{FF2B5EF4-FFF2-40B4-BE49-F238E27FC236}">
                <a16:creationId xmlns:a16="http://schemas.microsoft.com/office/drawing/2014/main" id="{D1F02A1F-C970-9299-01C1-473C0C756AA4}"/>
              </a:ext>
            </a:extLst>
          </p:cNvPr>
          <p:cNvSpPr txBox="1"/>
          <p:nvPr/>
        </p:nvSpPr>
        <p:spPr>
          <a:xfrm>
            <a:off x="990600" y="702165"/>
            <a:ext cx="14135100" cy="1086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</a:pP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Step 2:</a:t>
            </a:r>
            <a:endParaRPr lang="vi-VN" sz="3200" b="1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Using the WebFinalScript file and excute it on Microsoft SQLServer.</a:t>
            </a:r>
            <a:endParaRPr lang="vi-VN" sz="3200" b="1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06D20-24B3-45D5-7F00-38E4621BF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587941"/>
            <a:ext cx="12895580" cy="697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68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4213375" y="-6004074"/>
            <a:ext cx="9708852" cy="22098000"/>
            <a:chOff x="0" y="0"/>
            <a:chExt cx="109061935" cy="120234959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08917150" cy="120090173"/>
            </a:xfrm>
            <a:custGeom>
              <a:avLst/>
              <a:gdLst/>
              <a:ahLst/>
              <a:cxnLst/>
              <a:rect l="l" t="t" r="r" b="b"/>
              <a:pathLst>
                <a:path w="108917150" h="120090173">
                  <a:moveTo>
                    <a:pt x="0" y="0"/>
                  </a:moveTo>
                  <a:lnTo>
                    <a:pt x="108917150" y="0"/>
                  </a:lnTo>
                  <a:lnTo>
                    <a:pt x="108917150" y="120090173"/>
                  </a:lnTo>
                  <a:lnTo>
                    <a:pt x="0" y="120090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9061932" cy="120234956"/>
            </a:xfrm>
            <a:custGeom>
              <a:avLst/>
              <a:gdLst/>
              <a:ahLst/>
              <a:cxnLst/>
              <a:rect l="l" t="t" r="r" b="b"/>
              <a:pathLst>
                <a:path w="109061932" h="120234956">
                  <a:moveTo>
                    <a:pt x="108917160" y="120090183"/>
                  </a:moveTo>
                  <a:lnTo>
                    <a:pt x="109061932" y="120090183"/>
                  </a:lnTo>
                  <a:lnTo>
                    <a:pt x="109061932" y="120234956"/>
                  </a:lnTo>
                  <a:lnTo>
                    <a:pt x="108917160" y="120234956"/>
                  </a:lnTo>
                  <a:lnTo>
                    <a:pt x="108917160" y="12009018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0090183"/>
                  </a:lnTo>
                  <a:lnTo>
                    <a:pt x="0" y="120090183"/>
                  </a:lnTo>
                  <a:lnTo>
                    <a:pt x="0" y="144780"/>
                  </a:lnTo>
                  <a:close/>
                  <a:moveTo>
                    <a:pt x="0" y="120090183"/>
                  </a:moveTo>
                  <a:lnTo>
                    <a:pt x="144780" y="120090183"/>
                  </a:lnTo>
                  <a:lnTo>
                    <a:pt x="144780" y="120234956"/>
                  </a:lnTo>
                  <a:lnTo>
                    <a:pt x="0" y="120234956"/>
                  </a:lnTo>
                  <a:lnTo>
                    <a:pt x="0" y="120090183"/>
                  </a:lnTo>
                  <a:close/>
                  <a:moveTo>
                    <a:pt x="108917160" y="144780"/>
                  </a:moveTo>
                  <a:lnTo>
                    <a:pt x="109061932" y="144780"/>
                  </a:lnTo>
                  <a:lnTo>
                    <a:pt x="109061932" y="120090183"/>
                  </a:lnTo>
                  <a:lnTo>
                    <a:pt x="108917160" y="120090183"/>
                  </a:lnTo>
                  <a:lnTo>
                    <a:pt x="108917160" y="144780"/>
                  </a:lnTo>
                  <a:close/>
                  <a:moveTo>
                    <a:pt x="144780" y="120090183"/>
                  </a:moveTo>
                  <a:lnTo>
                    <a:pt x="108917160" y="120090183"/>
                  </a:lnTo>
                  <a:lnTo>
                    <a:pt x="108917160" y="120234956"/>
                  </a:lnTo>
                  <a:lnTo>
                    <a:pt x="144780" y="120234956"/>
                  </a:lnTo>
                  <a:lnTo>
                    <a:pt x="144780" y="120090183"/>
                  </a:lnTo>
                  <a:close/>
                  <a:moveTo>
                    <a:pt x="108917160" y="0"/>
                  </a:moveTo>
                  <a:lnTo>
                    <a:pt x="109061932" y="0"/>
                  </a:lnTo>
                  <a:lnTo>
                    <a:pt x="109061932" y="144780"/>
                  </a:lnTo>
                  <a:lnTo>
                    <a:pt x="108917160" y="144780"/>
                  </a:lnTo>
                  <a:lnTo>
                    <a:pt x="1089171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8917160" y="0"/>
                  </a:lnTo>
                  <a:lnTo>
                    <a:pt x="1089171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40">
            <a:extLst>
              <a:ext uri="{FF2B5EF4-FFF2-40B4-BE49-F238E27FC236}">
                <a16:creationId xmlns:a16="http://schemas.microsoft.com/office/drawing/2014/main" id="{D1F02A1F-C970-9299-01C1-473C0C756AA4}"/>
              </a:ext>
            </a:extLst>
          </p:cNvPr>
          <p:cNvSpPr txBox="1"/>
          <p:nvPr/>
        </p:nvSpPr>
        <p:spPr>
          <a:xfrm>
            <a:off x="1066800" y="394092"/>
            <a:ext cx="16878300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Step 3:</a:t>
            </a:r>
          </a:p>
          <a:p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Delete table dbo.Provinces and right click on database WebFinal </a:t>
            </a: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Task </a:t>
            </a: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Import Data and import file Provinces.xls.</a:t>
            </a:r>
          </a:p>
          <a:p>
            <a:endParaRPr lang="en-US" sz="3200" b="1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Step 4:</a:t>
            </a:r>
          </a:p>
          <a:p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Open folder WebFinal and double click file WebFinal.sln to run project on Visual Studio.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06D20-24B3-45D5-7F00-38E4621BF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4038338"/>
            <a:ext cx="10380980" cy="561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73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5288357" y="-4929092"/>
            <a:ext cx="7558888" cy="22098000"/>
            <a:chOff x="0" y="0"/>
            <a:chExt cx="109061935" cy="120234959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08917150" cy="120090173"/>
            </a:xfrm>
            <a:custGeom>
              <a:avLst/>
              <a:gdLst/>
              <a:ahLst/>
              <a:cxnLst/>
              <a:rect l="l" t="t" r="r" b="b"/>
              <a:pathLst>
                <a:path w="108917150" h="120090173">
                  <a:moveTo>
                    <a:pt x="0" y="0"/>
                  </a:moveTo>
                  <a:lnTo>
                    <a:pt x="108917150" y="0"/>
                  </a:lnTo>
                  <a:lnTo>
                    <a:pt x="108917150" y="120090173"/>
                  </a:lnTo>
                  <a:lnTo>
                    <a:pt x="0" y="120090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9061932" cy="120234956"/>
            </a:xfrm>
            <a:custGeom>
              <a:avLst/>
              <a:gdLst/>
              <a:ahLst/>
              <a:cxnLst/>
              <a:rect l="l" t="t" r="r" b="b"/>
              <a:pathLst>
                <a:path w="109061932" h="120234956">
                  <a:moveTo>
                    <a:pt x="108917160" y="120090183"/>
                  </a:moveTo>
                  <a:lnTo>
                    <a:pt x="109061932" y="120090183"/>
                  </a:lnTo>
                  <a:lnTo>
                    <a:pt x="109061932" y="120234956"/>
                  </a:lnTo>
                  <a:lnTo>
                    <a:pt x="108917160" y="120234956"/>
                  </a:lnTo>
                  <a:lnTo>
                    <a:pt x="108917160" y="12009018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0090183"/>
                  </a:lnTo>
                  <a:lnTo>
                    <a:pt x="0" y="120090183"/>
                  </a:lnTo>
                  <a:lnTo>
                    <a:pt x="0" y="144780"/>
                  </a:lnTo>
                  <a:close/>
                  <a:moveTo>
                    <a:pt x="0" y="120090183"/>
                  </a:moveTo>
                  <a:lnTo>
                    <a:pt x="144780" y="120090183"/>
                  </a:lnTo>
                  <a:lnTo>
                    <a:pt x="144780" y="120234956"/>
                  </a:lnTo>
                  <a:lnTo>
                    <a:pt x="0" y="120234956"/>
                  </a:lnTo>
                  <a:lnTo>
                    <a:pt x="0" y="120090183"/>
                  </a:lnTo>
                  <a:close/>
                  <a:moveTo>
                    <a:pt x="108917160" y="144780"/>
                  </a:moveTo>
                  <a:lnTo>
                    <a:pt x="109061932" y="144780"/>
                  </a:lnTo>
                  <a:lnTo>
                    <a:pt x="109061932" y="120090183"/>
                  </a:lnTo>
                  <a:lnTo>
                    <a:pt x="108917160" y="120090183"/>
                  </a:lnTo>
                  <a:lnTo>
                    <a:pt x="108917160" y="144780"/>
                  </a:lnTo>
                  <a:close/>
                  <a:moveTo>
                    <a:pt x="144780" y="120090183"/>
                  </a:moveTo>
                  <a:lnTo>
                    <a:pt x="108917160" y="120090183"/>
                  </a:lnTo>
                  <a:lnTo>
                    <a:pt x="108917160" y="120234956"/>
                  </a:lnTo>
                  <a:lnTo>
                    <a:pt x="144780" y="120234956"/>
                  </a:lnTo>
                  <a:lnTo>
                    <a:pt x="144780" y="120090183"/>
                  </a:lnTo>
                  <a:close/>
                  <a:moveTo>
                    <a:pt x="108917160" y="0"/>
                  </a:moveTo>
                  <a:lnTo>
                    <a:pt x="109061932" y="0"/>
                  </a:lnTo>
                  <a:lnTo>
                    <a:pt x="109061932" y="144780"/>
                  </a:lnTo>
                  <a:lnTo>
                    <a:pt x="108917160" y="144780"/>
                  </a:lnTo>
                  <a:lnTo>
                    <a:pt x="1089171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8917160" y="0"/>
                  </a:lnTo>
                  <a:lnTo>
                    <a:pt x="1089171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40">
            <a:extLst>
              <a:ext uri="{FF2B5EF4-FFF2-40B4-BE49-F238E27FC236}">
                <a16:creationId xmlns:a16="http://schemas.microsoft.com/office/drawing/2014/main" id="{D1F02A1F-C970-9299-01C1-473C0C756AA4}"/>
              </a:ext>
            </a:extLst>
          </p:cNvPr>
          <p:cNvSpPr txBox="1"/>
          <p:nvPr/>
        </p:nvSpPr>
        <p:spPr>
          <a:xfrm>
            <a:off x="990600" y="123382"/>
            <a:ext cx="15544800" cy="2217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</a:pP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Step 5:</a:t>
            </a:r>
          </a:p>
          <a:p>
            <a:pPr>
              <a:lnSpc>
                <a:spcPct val="115000"/>
              </a:lnSpc>
            </a:pP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Open LoginController in project.</a:t>
            </a:r>
          </a:p>
          <a:p>
            <a:pPr>
              <a:lnSpc>
                <a:spcPct val="115000"/>
              </a:lnSpc>
            </a:pP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line 117 change the Server equal to your server name in Microsoft SQLServer.</a:t>
            </a:r>
          </a:p>
          <a:p>
            <a:pPr>
              <a:lnSpc>
                <a:spcPct val="115000"/>
              </a:lnSpc>
            </a:pP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Change user id and password equal the user login you have.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7F467-ECD6-D55A-4C5A-0DB1ECE85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960435"/>
            <a:ext cx="13487400" cy="6643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46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5661175" y="-4556274"/>
            <a:ext cx="6813252" cy="22098000"/>
            <a:chOff x="0" y="0"/>
            <a:chExt cx="109061935" cy="120234959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08917150" cy="120090173"/>
            </a:xfrm>
            <a:custGeom>
              <a:avLst/>
              <a:gdLst/>
              <a:ahLst/>
              <a:cxnLst/>
              <a:rect l="l" t="t" r="r" b="b"/>
              <a:pathLst>
                <a:path w="108917150" h="120090173">
                  <a:moveTo>
                    <a:pt x="0" y="0"/>
                  </a:moveTo>
                  <a:lnTo>
                    <a:pt x="108917150" y="0"/>
                  </a:lnTo>
                  <a:lnTo>
                    <a:pt x="108917150" y="120090173"/>
                  </a:lnTo>
                  <a:lnTo>
                    <a:pt x="0" y="120090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9061932" cy="120234956"/>
            </a:xfrm>
            <a:custGeom>
              <a:avLst/>
              <a:gdLst/>
              <a:ahLst/>
              <a:cxnLst/>
              <a:rect l="l" t="t" r="r" b="b"/>
              <a:pathLst>
                <a:path w="109061932" h="120234956">
                  <a:moveTo>
                    <a:pt x="108917160" y="120090183"/>
                  </a:moveTo>
                  <a:lnTo>
                    <a:pt x="109061932" y="120090183"/>
                  </a:lnTo>
                  <a:lnTo>
                    <a:pt x="109061932" y="120234956"/>
                  </a:lnTo>
                  <a:lnTo>
                    <a:pt x="108917160" y="120234956"/>
                  </a:lnTo>
                  <a:lnTo>
                    <a:pt x="108917160" y="12009018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0090183"/>
                  </a:lnTo>
                  <a:lnTo>
                    <a:pt x="0" y="120090183"/>
                  </a:lnTo>
                  <a:lnTo>
                    <a:pt x="0" y="144780"/>
                  </a:lnTo>
                  <a:close/>
                  <a:moveTo>
                    <a:pt x="0" y="120090183"/>
                  </a:moveTo>
                  <a:lnTo>
                    <a:pt x="144780" y="120090183"/>
                  </a:lnTo>
                  <a:lnTo>
                    <a:pt x="144780" y="120234956"/>
                  </a:lnTo>
                  <a:lnTo>
                    <a:pt x="0" y="120234956"/>
                  </a:lnTo>
                  <a:lnTo>
                    <a:pt x="0" y="120090183"/>
                  </a:lnTo>
                  <a:close/>
                  <a:moveTo>
                    <a:pt x="108917160" y="144780"/>
                  </a:moveTo>
                  <a:lnTo>
                    <a:pt x="109061932" y="144780"/>
                  </a:lnTo>
                  <a:lnTo>
                    <a:pt x="109061932" y="120090183"/>
                  </a:lnTo>
                  <a:lnTo>
                    <a:pt x="108917160" y="120090183"/>
                  </a:lnTo>
                  <a:lnTo>
                    <a:pt x="108917160" y="144780"/>
                  </a:lnTo>
                  <a:close/>
                  <a:moveTo>
                    <a:pt x="144780" y="120090183"/>
                  </a:moveTo>
                  <a:lnTo>
                    <a:pt x="108917160" y="120090183"/>
                  </a:lnTo>
                  <a:lnTo>
                    <a:pt x="108917160" y="120234956"/>
                  </a:lnTo>
                  <a:lnTo>
                    <a:pt x="144780" y="120234956"/>
                  </a:lnTo>
                  <a:lnTo>
                    <a:pt x="144780" y="120090183"/>
                  </a:lnTo>
                  <a:close/>
                  <a:moveTo>
                    <a:pt x="108917160" y="0"/>
                  </a:moveTo>
                  <a:lnTo>
                    <a:pt x="109061932" y="0"/>
                  </a:lnTo>
                  <a:lnTo>
                    <a:pt x="109061932" y="144780"/>
                  </a:lnTo>
                  <a:lnTo>
                    <a:pt x="108917160" y="144780"/>
                  </a:lnTo>
                  <a:lnTo>
                    <a:pt x="1089171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8917160" y="0"/>
                  </a:lnTo>
                  <a:lnTo>
                    <a:pt x="1089171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40">
            <a:extLst>
              <a:ext uri="{FF2B5EF4-FFF2-40B4-BE49-F238E27FC236}">
                <a16:creationId xmlns:a16="http://schemas.microsoft.com/office/drawing/2014/main" id="{D1F02A1F-C970-9299-01C1-473C0C756AA4}"/>
              </a:ext>
            </a:extLst>
          </p:cNvPr>
          <p:cNvSpPr txBox="1"/>
          <p:nvPr/>
        </p:nvSpPr>
        <p:spPr>
          <a:xfrm>
            <a:off x="990600" y="123382"/>
            <a:ext cx="16383000" cy="2783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</a:pP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Step  6:Click Tools </a:t>
            </a: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NuGet Package Manager </a:t>
            </a: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Package Manager Console</a:t>
            </a:r>
          </a:p>
          <a:p>
            <a:pPr>
              <a:lnSpc>
                <a:spcPct val="115000"/>
              </a:lnSpc>
            </a:pP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Paste this into console: </a:t>
            </a:r>
          </a:p>
          <a:p>
            <a:pPr>
              <a:lnSpc>
                <a:spcPct val="115000"/>
              </a:lnSpc>
            </a:pP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Scaffold-DbContext "Server = LAPTOP-MPPBE2T0; Database = WebFinal;User id = danh;password = 123;Encrypt=false" Microsoft.EntityFrameworkCore.SqlServer -OutputDir Models -Force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56CD7-F2B4-CD13-D535-03D7E5942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527337"/>
            <a:ext cx="16383000" cy="3075788"/>
          </a:xfrm>
          <a:prstGeom prst="rect">
            <a:avLst/>
          </a:prstGeom>
        </p:spPr>
      </p:pic>
      <p:sp>
        <p:nvSpPr>
          <p:cNvPr id="8" name="TextBox 40">
            <a:extLst>
              <a:ext uri="{FF2B5EF4-FFF2-40B4-BE49-F238E27FC236}">
                <a16:creationId xmlns:a16="http://schemas.microsoft.com/office/drawing/2014/main" id="{081E71C5-541E-A9E6-515E-6D1F32C44157}"/>
              </a:ext>
            </a:extLst>
          </p:cNvPr>
          <p:cNvSpPr txBox="1"/>
          <p:nvPr/>
        </p:nvSpPr>
        <p:spPr>
          <a:xfrm>
            <a:off x="1943100" y="7869052"/>
            <a:ext cx="16383000" cy="518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</a:pP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Replace the Server, user id and password you have in Microsoft SQLServer</a:t>
            </a:r>
          </a:p>
        </p:txBody>
      </p:sp>
    </p:spTree>
    <p:extLst>
      <p:ext uri="{BB962C8B-B14F-4D97-AF65-F5344CB8AC3E}">
        <p14:creationId xmlns:p14="http://schemas.microsoft.com/office/powerpoint/2010/main" val="197861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5280175" y="-4937274"/>
            <a:ext cx="7575252" cy="22098000"/>
            <a:chOff x="0" y="0"/>
            <a:chExt cx="109061935" cy="120234959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08917150" cy="120090173"/>
            </a:xfrm>
            <a:custGeom>
              <a:avLst/>
              <a:gdLst/>
              <a:ahLst/>
              <a:cxnLst/>
              <a:rect l="l" t="t" r="r" b="b"/>
              <a:pathLst>
                <a:path w="108917150" h="120090173">
                  <a:moveTo>
                    <a:pt x="0" y="0"/>
                  </a:moveTo>
                  <a:lnTo>
                    <a:pt x="108917150" y="0"/>
                  </a:lnTo>
                  <a:lnTo>
                    <a:pt x="108917150" y="120090173"/>
                  </a:lnTo>
                  <a:lnTo>
                    <a:pt x="0" y="120090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9061932" cy="120234956"/>
            </a:xfrm>
            <a:custGeom>
              <a:avLst/>
              <a:gdLst/>
              <a:ahLst/>
              <a:cxnLst/>
              <a:rect l="l" t="t" r="r" b="b"/>
              <a:pathLst>
                <a:path w="109061932" h="120234956">
                  <a:moveTo>
                    <a:pt x="108917160" y="120090183"/>
                  </a:moveTo>
                  <a:lnTo>
                    <a:pt x="109061932" y="120090183"/>
                  </a:lnTo>
                  <a:lnTo>
                    <a:pt x="109061932" y="120234956"/>
                  </a:lnTo>
                  <a:lnTo>
                    <a:pt x="108917160" y="120234956"/>
                  </a:lnTo>
                  <a:lnTo>
                    <a:pt x="108917160" y="12009018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0090183"/>
                  </a:lnTo>
                  <a:lnTo>
                    <a:pt x="0" y="120090183"/>
                  </a:lnTo>
                  <a:lnTo>
                    <a:pt x="0" y="144780"/>
                  </a:lnTo>
                  <a:close/>
                  <a:moveTo>
                    <a:pt x="0" y="120090183"/>
                  </a:moveTo>
                  <a:lnTo>
                    <a:pt x="144780" y="120090183"/>
                  </a:lnTo>
                  <a:lnTo>
                    <a:pt x="144780" y="120234956"/>
                  </a:lnTo>
                  <a:lnTo>
                    <a:pt x="0" y="120234956"/>
                  </a:lnTo>
                  <a:lnTo>
                    <a:pt x="0" y="120090183"/>
                  </a:lnTo>
                  <a:close/>
                  <a:moveTo>
                    <a:pt x="108917160" y="144780"/>
                  </a:moveTo>
                  <a:lnTo>
                    <a:pt x="109061932" y="144780"/>
                  </a:lnTo>
                  <a:lnTo>
                    <a:pt x="109061932" y="120090183"/>
                  </a:lnTo>
                  <a:lnTo>
                    <a:pt x="108917160" y="120090183"/>
                  </a:lnTo>
                  <a:lnTo>
                    <a:pt x="108917160" y="144780"/>
                  </a:lnTo>
                  <a:close/>
                  <a:moveTo>
                    <a:pt x="144780" y="120090183"/>
                  </a:moveTo>
                  <a:lnTo>
                    <a:pt x="108917160" y="120090183"/>
                  </a:lnTo>
                  <a:lnTo>
                    <a:pt x="108917160" y="120234956"/>
                  </a:lnTo>
                  <a:lnTo>
                    <a:pt x="144780" y="120234956"/>
                  </a:lnTo>
                  <a:lnTo>
                    <a:pt x="144780" y="120090183"/>
                  </a:lnTo>
                  <a:close/>
                  <a:moveTo>
                    <a:pt x="108917160" y="0"/>
                  </a:moveTo>
                  <a:lnTo>
                    <a:pt x="109061932" y="0"/>
                  </a:lnTo>
                  <a:lnTo>
                    <a:pt x="109061932" y="144780"/>
                  </a:lnTo>
                  <a:lnTo>
                    <a:pt x="108917160" y="144780"/>
                  </a:lnTo>
                  <a:lnTo>
                    <a:pt x="1089171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8917160" y="0"/>
                  </a:lnTo>
                  <a:lnTo>
                    <a:pt x="1089171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40">
            <a:extLst>
              <a:ext uri="{FF2B5EF4-FFF2-40B4-BE49-F238E27FC236}">
                <a16:creationId xmlns:a16="http://schemas.microsoft.com/office/drawing/2014/main" id="{D1F02A1F-C970-9299-01C1-473C0C756AA4}"/>
              </a:ext>
            </a:extLst>
          </p:cNvPr>
          <p:cNvSpPr txBox="1"/>
          <p:nvPr/>
        </p:nvSpPr>
        <p:spPr>
          <a:xfrm>
            <a:off x="990600" y="702165"/>
            <a:ext cx="14135100" cy="1650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</a:pP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Step 7:</a:t>
            </a:r>
            <a:endParaRPr lang="vi-VN" sz="3200" b="1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Excute the WebFinal project</a:t>
            </a:r>
            <a:endParaRPr lang="vi-VN" sz="3200" b="1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endParaRPr lang="vi-VN" sz="3200" b="1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80060-CC60-BE7B-6D08-FF5E88BD1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920" y="2481357"/>
            <a:ext cx="13534780" cy="726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0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3717299">
            <a:off x="2994405" y="-5331920"/>
            <a:ext cx="12700175" cy="22098000"/>
            <a:chOff x="0" y="0"/>
            <a:chExt cx="109061935" cy="120234959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08917150" cy="120090173"/>
            </a:xfrm>
            <a:custGeom>
              <a:avLst/>
              <a:gdLst/>
              <a:ahLst/>
              <a:cxnLst/>
              <a:rect l="l" t="t" r="r" b="b"/>
              <a:pathLst>
                <a:path w="108917150" h="120090173">
                  <a:moveTo>
                    <a:pt x="0" y="0"/>
                  </a:moveTo>
                  <a:lnTo>
                    <a:pt x="108917150" y="0"/>
                  </a:lnTo>
                  <a:lnTo>
                    <a:pt x="108917150" y="120090173"/>
                  </a:lnTo>
                  <a:lnTo>
                    <a:pt x="0" y="120090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9061932" cy="120234956"/>
            </a:xfrm>
            <a:custGeom>
              <a:avLst/>
              <a:gdLst/>
              <a:ahLst/>
              <a:cxnLst/>
              <a:rect l="l" t="t" r="r" b="b"/>
              <a:pathLst>
                <a:path w="109061932" h="120234956">
                  <a:moveTo>
                    <a:pt x="108917160" y="120090183"/>
                  </a:moveTo>
                  <a:lnTo>
                    <a:pt x="109061932" y="120090183"/>
                  </a:lnTo>
                  <a:lnTo>
                    <a:pt x="109061932" y="120234956"/>
                  </a:lnTo>
                  <a:lnTo>
                    <a:pt x="108917160" y="120234956"/>
                  </a:lnTo>
                  <a:lnTo>
                    <a:pt x="108917160" y="12009018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0090183"/>
                  </a:lnTo>
                  <a:lnTo>
                    <a:pt x="0" y="120090183"/>
                  </a:lnTo>
                  <a:lnTo>
                    <a:pt x="0" y="144780"/>
                  </a:lnTo>
                  <a:close/>
                  <a:moveTo>
                    <a:pt x="0" y="120090183"/>
                  </a:moveTo>
                  <a:lnTo>
                    <a:pt x="144780" y="120090183"/>
                  </a:lnTo>
                  <a:lnTo>
                    <a:pt x="144780" y="120234956"/>
                  </a:lnTo>
                  <a:lnTo>
                    <a:pt x="0" y="120234956"/>
                  </a:lnTo>
                  <a:lnTo>
                    <a:pt x="0" y="120090183"/>
                  </a:lnTo>
                  <a:close/>
                  <a:moveTo>
                    <a:pt x="108917160" y="144780"/>
                  </a:moveTo>
                  <a:lnTo>
                    <a:pt x="109061932" y="144780"/>
                  </a:lnTo>
                  <a:lnTo>
                    <a:pt x="109061932" y="120090183"/>
                  </a:lnTo>
                  <a:lnTo>
                    <a:pt x="108917160" y="120090183"/>
                  </a:lnTo>
                  <a:lnTo>
                    <a:pt x="108917160" y="144780"/>
                  </a:lnTo>
                  <a:close/>
                  <a:moveTo>
                    <a:pt x="144780" y="120090183"/>
                  </a:moveTo>
                  <a:lnTo>
                    <a:pt x="108917160" y="120090183"/>
                  </a:lnTo>
                  <a:lnTo>
                    <a:pt x="108917160" y="120234956"/>
                  </a:lnTo>
                  <a:lnTo>
                    <a:pt x="144780" y="120234956"/>
                  </a:lnTo>
                  <a:lnTo>
                    <a:pt x="144780" y="120090183"/>
                  </a:lnTo>
                  <a:close/>
                  <a:moveTo>
                    <a:pt x="108917160" y="0"/>
                  </a:moveTo>
                  <a:lnTo>
                    <a:pt x="109061932" y="0"/>
                  </a:lnTo>
                  <a:lnTo>
                    <a:pt x="109061932" y="144780"/>
                  </a:lnTo>
                  <a:lnTo>
                    <a:pt x="108917160" y="144780"/>
                  </a:lnTo>
                  <a:lnTo>
                    <a:pt x="1089171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8917160" y="0"/>
                  </a:lnTo>
                  <a:lnTo>
                    <a:pt x="1089171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40">
            <a:extLst>
              <a:ext uri="{FF2B5EF4-FFF2-40B4-BE49-F238E27FC236}">
                <a16:creationId xmlns:a16="http://schemas.microsoft.com/office/drawing/2014/main" id="{D1F02A1F-C970-9299-01C1-473C0C756AA4}"/>
              </a:ext>
            </a:extLst>
          </p:cNvPr>
          <p:cNvSpPr txBox="1"/>
          <p:nvPr/>
        </p:nvSpPr>
        <p:spPr>
          <a:xfrm>
            <a:off x="1371600" y="7124700"/>
            <a:ext cx="14135100" cy="1650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</a:pP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Step 8:</a:t>
            </a:r>
            <a:endParaRPr lang="vi-VN" sz="3200" b="1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32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Click Create New to Register and click Register </a:t>
            </a:r>
            <a:endParaRPr lang="vi-VN" sz="3200" b="1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endParaRPr lang="vi-VN" sz="3200" b="1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E40556-A634-012E-FECD-C0EE4ED3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737616"/>
            <a:ext cx="11811000" cy="633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36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467</Words>
  <Application>Microsoft Office PowerPoint</Application>
  <PresentationFormat>Custom</PresentationFormat>
  <Paragraphs>66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Times New Roman</vt:lpstr>
      <vt:lpstr>Calibri</vt:lpstr>
      <vt:lpstr>Public Sans</vt:lpstr>
      <vt:lpstr>Public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Màu kem và Cam Minh họa Luận văn Trống Bản thuyết trình Giáo dục</dc:title>
  <cp:lastModifiedBy>HP 9480m</cp:lastModifiedBy>
  <cp:revision>8</cp:revision>
  <dcterms:created xsi:type="dcterms:W3CDTF">2006-08-16T00:00:00Z</dcterms:created>
  <dcterms:modified xsi:type="dcterms:W3CDTF">2023-01-09T16:11:46Z</dcterms:modified>
  <dc:identifier>DAFXLvFuiuY</dc:identifier>
</cp:coreProperties>
</file>